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17"/>
  </p:notesMasterIdLst>
  <p:sldIdLst>
    <p:sldId id="499" r:id="rId2"/>
    <p:sldId id="507" r:id="rId3"/>
    <p:sldId id="525" r:id="rId4"/>
    <p:sldId id="506" r:id="rId5"/>
    <p:sldId id="505" r:id="rId6"/>
    <p:sldId id="514" r:id="rId7"/>
    <p:sldId id="515" r:id="rId8"/>
    <p:sldId id="500" r:id="rId9"/>
    <p:sldId id="516" r:id="rId10"/>
    <p:sldId id="517" r:id="rId11"/>
    <p:sldId id="523" r:id="rId12"/>
    <p:sldId id="524" r:id="rId13"/>
    <p:sldId id="522" r:id="rId14"/>
    <p:sldId id="519" r:id="rId15"/>
    <p:sldId id="520" r:id="rId16"/>
  </p:sldIdLst>
  <p:sldSz cx="9144000" cy="5143500" type="screen16x9"/>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rU2O0GU2r/fid4E3R8d6g==" hashData="UZoGJAZ7JIsG8Al3L4WB+u1L+BPV/Pr5oyoXQVGZaHB5wtJPXD+v6ZoOtSho9/83rxIC+GVpqOYXPNhpRAwAMw=="/>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D5F9B6-A26A-7746-99E7-DC711C6DF8E5}" v="1" dt="2020-01-19T15:22:28.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9"/>
    <p:restoredTop sz="70884"/>
  </p:normalViewPr>
  <p:slideViewPr>
    <p:cSldViewPr snapToGrid="0" snapToObjects="1">
      <p:cViewPr varScale="1">
        <p:scale>
          <a:sx n="112" d="100"/>
          <a:sy n="112" d="100"/>
        </p:scale>
        <p:origin x="2072"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517418-731F-424E-8B45-8598B97DF228}" type="doc">
      <dgm:prSet loTypeId="urn:microsoft.com/office/officeart/2005/8/layout/radial6" loCatId="" qsTypeId="urn:microsoft.com/office/officeart/2005/8/quickstyle/3d1" qsCatId="3D" csTypeId="urn:microsoft.com/office/officeart/2005/8/colors/colorful1" csCatId="colorful" phldr="1"/>
      <dgm:spPr/>
      <dgm:t>
        <a:bodyPr/>
        <a:lstStyle/>
        <a:p>
          <a:endParaRPr kumimoji="1" lang="ja-JP" altLang="en-US"/>
        </a:p>
      </dgm:t>
    </dgm:pt>
    <dgm:pt modelId="{C8BAE31E-800D-D344-8FA4-F520AAFC3A67}">
      <dgm:prSet phldrT="[テキスト]"/>
      <dgm:spPr/>
      <dgm:t>
        <a:bodyPr/>
        <a:lstStyle/>
        <a:p>
          <a:r>
            <a:rPr kumimoji="1" lang="ja-JP" altLang="en-US" b="1"/>
            <a:t>被ばく医療</a:t>
          </a:r>
        </a:p>
      </dgm:t>
    </dgm:pt>
    <dgm:pt modelId="{872F00C6-E151-4349-8665-5B53DED4CA91}" type="parTrans" cxnId="{5C52C0FC-B5AB-E742-979D-12649FA2A350}">
      <dgm:prSet/>
      <dgm:spPr/>
      <dgm:t>
        <a:bodyPr/>
        <a:lstStyle/>
        <a:p>
          <a:endParaRPr kumimoji="1" lang="ja-JP" altLang="en-US"/>
        </a:p>
      </dgm:t>
    </dgm:pt>
    <dgm:pt modelId="{02BA1465-E8AD-9945-A604-35751A92EE2B}" type="sibTrans" cxnId="{5C52C0FC-B5AB-E742-979D-12649FA2A350}">
      <dgm:prSet/>
      <dgm:spPr/>
      <dgm:t>
        <a:bodyPr/>
        <a:lstStyle/>
        <a:p>
          <a:endParaRPr kumimoji="1" lang="ja-JP" altLang="en-US"/>
        </a:p>
      </dgm:t>
    </dgm:pt>
    <dgm:pt modelId="{0E4BF175-0BA2-AB40-842F-0D7DEE142451}">
      <dgm:prSet phldrT="[テキスト]"/>
      <dgm:spPr/>
      <dgm:t>
        <a:bodyPr/>
        <a:lstStyle/>
        <a:p>
          <a:r>
            <a:rPr kumimoji="1" lang="ja-JP" altLang="en-US"/>
            <a:t>　</a:t>
          </a:r>
        </a:p>
      </dgm:t>
    </dgm:pt>
    <dgm:pt modelId="{F41EA3B0-C38B-0940-8FD9-F7B1D8D4D173}" type="parTrans" cxnId="{EF415706-A7C7-4A43-97CF-C68F0A376F89}">
      <dgm:prSet/>
      <dgm:spPr/>
      <dgm:t>
        <a:bodyPr/>
        <a:lstStyle/>
        <a:p>
          <a:endParaRPr kumimoji="1" lang="ja-JP" altLang="en-US"/>
        </a:p>
      </dgm:t>
    </dgm:pt>
    <dgm:pt modelId="{0A15493C-10B5-E045-A036-3F9469EEE9A8}" type="sibTrans" cxnId="{EF415706-A7C7-4A43-97CF-C68F0A376F89}">
      <dgm:prSet/>
      <dgm:spPr/>
      <dgm:t>
        <a:bodyPr/>
        <a:lstStyle/>
        <a:p>
          <a:endParaRPr kumimoji="1" lang="ja-JP" altLang="en-US"/>
        </a:p>
      </dgm:t>
    </dgm:pt>
    <dgm:pt modelId="{B38BE18B-B83C-8E4B-A496-1D8A1799D62A}">
      <dgm:prSet phldrT="[テキスト]"/>
      <dgm:spPr/>
      <dgm:t>
        <a:bodyPr/>
        <a:lstStyle/>
        <a:p>
          <a:r>
            <a:rPr kumimoji="1" lang="ja-JP" altLang="en-US"/>
            <a:t>　</a:t>
          </a:r>
        </a:p>
      </dgm:t>
    </dgm:pt>
    <dgm:pt modelId="{205AF262-5646-C94A-8FB7-7C64A78169DB}" type="parTrans" cxnId="{962B619C-F501-5A41-BE3F-CEF477203C50}">
      <dgm:prSet/>
      <dgm:spPr/>
      <dgm:t>
        <a:bodyPr/>
        <a:lstStyle/>
        <a:p>
          <a:endParaRPr kumimoji="1" lang="ja-JP" altLang="en-US"/>
        </a:p>
      </dgm:t>
    </dgm:pt>
    <dgm:pt modelId="{EB2B86D2-1627-BA48-BC70-F7641BC441C2}" type="sibTrans" cxnId="{962B619C-F501-5A41-BE3F-CEF477203C50}">
      <dgm:prSet/>
      <dgm:spPr/>
      <dgm:t>
        <a:bodyPr/>
        <a:lstStyle/>
        <a:p>
          <a:endParaRPr kumimoji="1" lang="ja-JP" altLang="en-US"/>
        </a:p>
      </dgm:t>
    </dgm:pt>
    <dgm:pt modelId="{85C1C3D9-1262-AB41-B374-C85B0FA229FD}">
      <dgm:prSet phldrT="[テキスト]"/>
      <dgm:spPr/>
      <dgm:t>
        <a:bodyPr/>
        <a:lstStyle/>
        <a:p>
          <a:r>
            <a:rPr kumimoji="1" lang="ja-JP" altLang="en-US"/>
            <a:t>　</a:t>
          </a:r>
        </a:p>
      </dgm:t>
    </dgm:pt>
    <dgm:pt modelId="{3531651D-0473-004F-B536-E527E3514A51}" type="parTrans" cxnId="{07A1A117-ADF2-0B4E-96B7-EC02FB0D646E}">
      <dgm:prSet/>
      <dgm:spPr/>
      <dgm:t>
        <a:bodyPr/>
        <a:lstStyle/>
        <a:p>
          <a:endParaRPr kumimoji="1" lang="ja-JP" altLang="en-US"/>
        </a:p>
      </dgm:t>
    </dgm:pt>
    <dgm:pt modelId="{E7F16989-F43E-8E4B-9546-C0F8A8D794A8}" type="sibTrans" cxnId="{07A1A117-ADF2-0B4E-96B7-EC02FB0D646E}">
      <dgm:prSet/>
      <dgm:spPr/>
      <dgm:t>
        <a:bodyPr/>
        <a:lstStyle/>
        <a:p>
          <a:endParaRPr kumimoji="1" lang="ja-JP" altLang="en-US"/>
        </a:p>
      </dgm:t>
    </dgm:pt>
    <dgm:pt modelId="{5D1B1AFA-F515-0842-82E2-417F9AEAB397}" type="pres">
      <dgm:prSet presAssocID="{D8517418-731F-424E-8B45-8598B97DF228}" presName="Name0" presStyleCnt="0">
        <dgm:presLayoutVars>
          <dgm:chMax val="1"/>
          <dgm:dir/>
          <dgm:animLvl val="ctr"/>
          <dgm:resizeHandles val="exact"/>
        </dgm:presLayoutVars>
      </dgm:prSet>
      <dgm:spPr/>
    </dgm:pt>
    <dgm:pt modelId="{3243C3CE-3B40-7748-BC27-6D4C166FF8BB}" type="pres">
      <dgm:prSet presAssocID="{C8BAE31E-800D-D344-8FA4-F520AAFC3A67}" presName="centerShape" presStyleLbl="node0" presStyleIdx="0" presStyleCnt="1"/>
      <dgm:spPr/>
    </dgm:pt>
    <dgm:pt modelId="{F620A148-E69B-A749-A0E8-CCA2818D86AB}" type="pres">
      <dgm:prSet presAssocID="{0E4BF175-0BA2-AB40-842F-0D7DEE142451}" presName="node" presStyleLbl="node1" presStyleIdx="0" presStyleCnt="3" custScaleX="154094" custScaleY="154094">
        <dgm:presLayoutVars>
          <dgm:bulletEnabled val="1"/>
        </dgm:presLayoutVars>
      </dgm:prSet>
      <dgm:spPr/>
    </dgm:pt>
    <dgm:pt modelId="{9F9B3906-C55E-D640-8965-1DF93C668D01}" type="pres">
      <dgm:prSet presAssocID="{0E4BF175-0BA2-AB40-842F-0D7DEE142451}" presName="dummy" presStyleCnt="0"/>
      <dgm:spPr/>
    </dgm:pt>
    <dgm:pt modelId="{070A0EBA-903F-464D-86FC-A710FE26412A}" type="pres">
      <dgm:prSet presAssocID="{0A15493C-10B5-E045-A036-3F9469EEE9A8}" presName="sibTrans" presStyleLbl="sibTrans2D1" presStyleIdx="0" presStyleCnt="3"/>
      <dgm:spPr/>
    </dgm:pt>
    <dgm:pt modelId="{A7E0A346-9F9E-F740-ACB4-65189F226843}" type="pres">
      <dgm:prSet presAssocID="{B38BE18B-B83C-8E4B-A496-1D8A1799D62A}" presName="node" presStyleLbl="node1" presStyleIdx="1" presStyleCnt="3" custScaleX="154094" custScaleY="154094">
        <dgm:presLayoutVars>
          <dgm:bulletEnabled val="1"/>
        </dgm:presLayoutVars>
      </dgm:prSet>
      <dgm:spPr/>
    </dgm:pt>
    <dgm:pt modelId="{1E96243E-7F68-414F-B8EE-E5F9656087D4}" type="pres">
      <dgm:prSet presAssocID="{B38BE18B-B83C-8E4B-A496-1D8A1799D62A}" presName="dummy" presStyleCnt="0"/>
      <dgm:spPr/>
    </dgm:pt>
    <dgm:pt modelId="{804E994C-F432-2648-A284-AC981802D5A9}" type="pres">
      <dgm:prSet presAssocID="{EB2B86D2-1627-BA48-BC70-F7641BC441C2}" presName="sibTrans" presStyleLbl="sibTrans2D1" presStyleIdx="1" presStyleCnt="3"/>
      <dgm:spPr/>
    </dgm:pt>
    <dgm:pt modelId="{4FE0436E-D624-C44A-B4F4-D87835F95AE3}" type="pres">
      <dgm:prSet presAssocID="{85C1C3D9-1262-AB41-B374-C85B0FA229FD}" presName="node" presStyleLbl="node1" presStyleIdx="2" presStyleCnt="3" custScaleX="154094" custScaleY="154094">
        <dgm:presLayoutVars>
          <dgm:bulletEnabled val="1"/>
        </dgm:presLayoutVars>
      </dgm:prSet>
      <dgm:spPr/>
    </dgm:pt>
    <dgm:pt modelId="{A6526295-8270-834E-81AD-9F316C93D5DC}" type="pres">
      <dgm:prSet presAssocID="{85C1C3D9-1262-AB41-B374-C85B0FA229FD}" presName="dummy" presStyleCnt="0"/>
      <dgm:spPr/>
    </dgm:pt>
    <dgm:pt modelId="{200DB6C6-AE08-1142-AAB5-69D89D30797F}" type="pres">
      <dgm:prSet presAssocID="{E7F16989-F43E-8E4B-9546-C0F8A8D794A8}" presName="sibTrans" presStyleLbl="sibTrans2D1" presStyleIdx="2" presStyleCnt="3"/>
      <dgm:spPr/>
    </dgm:pt>
  </dgm:ptLst>
  <dgm:cxnLst>
    <dgm:cxn modelId="{EF415706-A7C7-4A43-97CF-C68F0A376F89}" srcId="{C8BAE31E-800D-D344-8FA4-F520AAFC3A67}" destId="{0E4BF175-0BA2-AB40-842F-0D7DEE142451}" srcOrd="0" destOrd="0" parTransId="{F41EA3B0-C38B-0940-8FD9-F7B1D8D4D173}" sibTransId="{0A15493C-10B5-E045-A036-3F9469EEE9A8}"/>
    <dgm:cxn modelId="{33637A15-76E9-884B-BABF-E926CA4DD336}" type="presOf" srcId="{E7F16989-F43E-8E4B-9546-C0F8A8D794A8}" destId="{200DB6C6-AE08-1142-AAB5-69D89D30797F}" srcOrd="0" destOrd="0" presId="urn:microsoft.com/office/officeart/2005/8/layout/radial6"/>
    <dgm:cxn modelId="{9FA27017-A230-214B-B298-29CF9C1F135D}" type="presOf" srcId="{85C1C3D9-1262-AB41-B374-C85B0FA229FD}" destId="{4FE0436E-D624-C44A-B4F4-D87835F95AE3}" srcOrd="0" destOrd="0" presId="urn:microsoft.com/office/officeart/2005/8/layout/radial6"/>
    <dgm:cxn modelId="{07A1A117-ADF2-0B4E-96B7-EC02FB0D646E}" srcId="{C8BAE31E-800D-D344-8FA4-F520AAFC3A67}" destId="{85C1C3D9-1262-AB41-B374-C85B0FA229FD}" srcOrd="2" destOrd="0" parTransId="{3531651D-0473-004F-B536-E527E3514A51}" sibTransId="{E7F16989-F43E-8E4B-9546-C0F8A8D794A8}"/>
    <dgm:cxn modelId="{B5D6E23E-FA61-AE4B-A1D6-11C52256C05E}" type="presOf" srcId="{0A15493C-10B5-E045-A036-3F9469EEE9A8}" destId="{070A0EBA-903F-464D-86FC-A710FE26412A}" srcOrd="0" destOrd="0" presId="urn:microsoft.com/office/officeart/2005/8/layout/radial6"/>
    <dgm:cxn modelId="{C3899758-9E80-F642-8749-E06F4E470F6D}" type="presOf" srcId="{0E4BF175-0BA2-AB40-842F-0D7DEE142451}" destId="{F620A148-E69B-A749-A0E8-CCA2818D86AB}" srcOrd="0" destOrd="0" presId="urn:microsoft.com/office/officeart/2005/8/layout/radial6"/>
    <dgm:cxn modelId="{85B54563-AC02-6849-BCED-D578E1445287}" type="presOf" srcId="{EB2B86D2-1627-BA48-BC70-F7641BC441C2}" destId="{804E994C-F432-2648-A284-AC981802D5A9}" srcOrd="0" destOrd="0" presId="urn:microsoft.com/office/officeart/2005/8/layout/radial6"/>
    <dgm:cxn modelId="{1B67D47D-E35D-A945-9544-0A269DC62932}" type="presOf" srcId="{C8BAE31E-800D-D344-8FA4-F520AAFC3A67}" destId="{3243C3CE-3B40-7748-BC27-6D4C166FF8BB}" srcOrd="0" destOrd="0" presId="urn:microsoft.com/office/officeart/2005/8/layout/radial6"/>
    <dgm:cxn modelId="{D730D384-E651-DF49-865C-A8E1E4460837}" type="presOf" srcId="{B38BE18B-B83C-8E4B-A496-1D8A1799D62A}" destId="{A7E0A346-9F9E-F740-ACB4-65189F226843}" srcOrd="0" destOrd="0" presId="urn:microsoft.com/office/officeart/2005/8/layout/radial6"/>
    <dgm:cxn modelId="{962B619C-F501-5A41-BE3F-CEF477203C50}" srcId="{C8BAE31E-800D-D344-8FA4-F520AAFC3A67}" destId="{B38BE18B-B83C-8E4B-A496-1D8A1799D62A}" srcOrd="1" destOrd="0" parTransId="{205AF262-5646-C94A-8FB7-7C64A78169DB}" sibTransId="{EB2B86D2-1627-BA48-BC70-F7641BC441C2}"/>
    <dgm:cxn modelId="{7A3704E6-29F0-3E47-BC9E-E2AB058B1B4E}" type="presOf" srcId="{D8517418-731F-424E-8B45-8598B97DF228}" destId="{5D1B1AFA-F515-0842-82E2-417F9AEAB397}" srcOrd="0" destOrd="0" presId="urn:microsoft.com/office/officeart/2005/8/layout/radial6"/>
    <dgm:cxn modelId="{5C52C0FC-B5AB-E742-979D-12649FA2A350}" srcId="{D8517418-731F-424E-8B45-8598B97DF228}" destId="{C8BAE31E-800D-D344-8FA4-F520AAFC3A67}" srcOrd="0" destOrd="0" parTransId="{872F00C6-E151-4349-8665-5B53DED4CA91}" sibTransId="{02BA1465-E8AD-9945-A604-35751A92EE2B}"/>
    <dgm:cxn modelId="{CB097680-6681-E346-A445-0D9E09F0318B}" type="presParOf" srcId="{5D1B1AFA-F515-0842-82E2-417F9AEAB397}" destId="{3243C3CE-3B40-7748-BC27-6D4C166FF8BB}" srcOrd="0" destOrd="0" presId="urn:microsoft.com/office/officeart/2005/8/layout/radial6"/>
    <dgm:cxn modelId="{24613F91-11F9-DA43-B066-7DF00FC6F5DD}" type="presParOf" srcId="{5D1B1AFA-F515-0842-82E2-417F9AEAB397}" destId="{F620A148-E69B-A749-A0E8-CCA2818D86AB}" srcOrd="1" destOrd="0" presId="urn:microsoft.com/office/officeart/2005/8/layout/radial6"/>
    <dgm:cxn modelId="{65339978-C6AD-BA4F-AF01-923280B20EE6}" type="presParOf" srcId="{5D1B1AFA-F515-0842-82E2-417F9AEAB397}" destId="{9F9B3906-C55E-D640-8965-1DF93C668D01}" srcOrd="2" destOrd="0" presId="urn:microsoft.com/office/officeart/2005/8/layout/radial6"/>
    <dgm:cxn modelId="{85427E4C-710F-A343-9962-024258C8C6A3}" type="presParOf" srcId="{5D1B1AFA-F515-0842-82E2-417F9AEAB397}" destId="{070A0EBA-903F-464D-86FC-A710FE26412A}" srcOrd="3" destOrd="0" presId="urn:microsoft.com/office/officeart/2005/8/layout/radial6"/>
    <dgm:cxn modelId="{D4A0B0D4-BB75-2F43-AADF-30C018D6FE51}" type="presParOf" srcId="{5D1B1AFA-F515-0842-82E2-417F9AEAB397}" destId="{A7E0A346-9F9E-F740-ACB4-65189F226843}" srcOrd="4" destOrd="0" presId="urn:microsoft.com/office/officeart/2005/8/layout/radial6"/>
    <dgm:cxn modelId="{4A479A29-76F4-5445-97B5-801958ED226A}" type="presParOf" srcId="{5D1B1AFA-F515-0842-82E2-417F9AEAB397}" destId="{1E96243E-7F68-414F-B8EE-E5F9656087D4}" srcOrd="5" destOrd="0" presId="urn:microsoft.com/office/officeart/2005/8/layout/radial6"/>
    <dgm:cxn modelId="{881BD5E0-9996-D84B-9639-316DA5C81BA3}" type="presParOf" srcId="{5D1B1AFA-F515-0842-82E2-417F9AEAB397}" destId="{804E994C-F432-2648-A284-AC981802D5A9}" srcOrd="6" destOrd="0" presId="urn:microsoft.com/office/officeart/2005/8/layout/radial6"/>
    <dgm:cxn modelId="{C1A4D244-AE96-4C4D-AC1A-97027E0D30DD}" type="presParOf" srcId="{5D1B1AFA-F515-0842-82E2-417F9AEAB397}" destId="{4FE0436E-D624-C44A-B4F4-D87835F95AE3}" srcOrd="7" destOrd="0" presId="urn:microsoft.com/office/officeart/2005/8/layout/radial6"/>
    <dgm:cxn modelId="{D3021925-769F-6444-AAB7-D8E5C95FDEA1}" type="presParOf" srcId="{5D1B1AFA-F515-0842-82E2-417F9AEAB397}" destId="{A6526295-8270-834E-81AD-9F316C93D5DC}" srcOrd="8" destOrd="0" presId="urn:microsoft.com/office/officeart/2005/8/layout/radial6"/>
    <dgm:cxn modelId="{0E53F045-CF22-1C48-9231-CA0EE76CFFE2}" type="presParOf" srcId="{5D1B1AFA-F515-0842-82E2-417F9AEAB397}" destId="{200DB6C6-AE08-1142-AAB5-69D89D30797F}"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DB6C6-AE08-1142-AAB5-69D89D30797F}">
      <dsp:nvSpPr>
        <dsp:cNvPr id="0" name=""/>
        <dsp:cNvSpPr/>
      </dsp:nvSpPr>
      <dsp:spPr>
        <a:xfrm>
          <a:off x="1443303" y="586430"/>
          <a:ext cx="3028418" cy="3028418"/>
        </a:xfrm>
        <a:prstGeom prst="blockArc">
          <a:avLst>
            <a:gd name="adj1" fmla="val 9000000"/>
            <a:gd name="adj2" fmla="val 16200000"/>
            <a:gd name="adj3" fmla="val 4643"/>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04E994C-F432-2648-A284-AC981802D5A9}">
      <dsp:nvSpPr>
        <dsp:cNvPr id="0" name=""/>
        <dsp:cNvSpPr/>
      </dsp:nvSpPr>
      <dsp:spPr>
        <a:xfrm>
          <a:off x="1443303" y="586430"/>
          <a:ext cx="3028418" cy="3028418"/>
        </a:xfrm>
        <a:prstGeom prst="blockArc">
          <a:avLst>
            <a:gd name="adj1" fmla="val 1800000"/>
            <a:gd name="adj2" fmla="val 9000000"/>
            <a:gd name="adj3" fmla="val 4643"/>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70A0EBA-903F-464D-86FC-A710FE26412A}">
      <dsp:nvSpPr>
        <dsp:cNvPr id="0" name=""/>
        <dsp:cNvSpPr/>
      </dsp:nvSpPr>
      <dsp:spPr>
        <a:xfrm>
          <a:off x="1443303" y="586430"/>
          <a:ext cx="3028418" cy="3028418"/>
        </a:xfrm>
        <a:prstGeom prst="blockArc">
          <a:avLst>
            <a:gd name="adj1" fmla="val 16200000"/>
            <a:gd name="adj2" fmla="val 1800000"/>
            <a:gd name="adj3" fmla="val 4643"/>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243C3CE-3B40-7748-BC27-6D4C166FF8BB}">
      <dsp:nvSpPr>
        <dsp:cNvPr id="0" name=""/>
        <dsp:cNvSpPr/>
      </dsp:nvSpPr>
      <dsp:spPr>
        <a:xfrm>
          <a:off x="2260013" y="1403140"/>
          <a:ext cx="1394998" cy="139499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kumimoji="1" lang="ja-JP" altLang="en-US" sz="2300" b="1" kern="1200"/>
            <a:t>被ばく医療</a:t>
          </a:r>
        </a:p>
      </dsp:txBody>
      <dsp:txXfrm>
        <a:off x="2464306" y="1607433"/>
        <a:ext cx="986412" cy="986412"/>
      </dsp:txXfrm>
    </dsp:sp>
    <dsp:sp modelId="{F620A148-E69B-A749-A0E8-CCA2818D86AB}">
      <dsp:nvSpPr>
        <dsp:cNvPr id="0" name=""/>
        <dsp:cNvSpPr/>
      </dsp:nvSpPr>
      <dsp:spPr>
        <a:xfrm>
          <a:off x="2205149" y="-130778"/>
          <a:ext cx="1504726" cy="150472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a:t>　</a:t>
          </a:r>
        </a:p>
      </dsp:txBody>
      <dsp:txXfrm>
        <a:off x="2425511" y="89584"/>
        <a:ext cx="1064002" cy="1064002"/>
      </dsp:txXfrm>
    </dsp:sp>
    <dsp:sp modelId="{A7E0A346-9F9E-F740-ACB4-65189F226843}">
      <dsp:nvSpPr>
        <dsp:cNvPr id="0" name=""/>
        <dsp:cNvSpPr/>
      </dsp:nvSpPr>
      <dsp:spPr>
        <a:xfrm>
          <a:off x="3486048" y="2087804"/>
          <a:ext cx="1504726" cy="150472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a:t>　</a:t>
          </a:r>
        </a:p>
      </dsp:txBody>
      <dsp:txXfrm>
        <a:off x="3706410" y="2308166"/>
        <a:ext cx="1064002" cy="1064002"/>
      </dsp:txXfrm>
    </dsp:sp>
    <dsp:sp modelId="{4FE0436E-D624-C44A-B4F4-D87835F95AE3}">
      <dsp:nvSpPr>
        <dsp:cNvPr id="0" name=""/>
        <dsp:cNvSpPr/>
      </dsp:nvSpPr>
      <dsp:spPr>
        <a:xfrm>
          <a:off x="924249" y="2087804"/>
          <a:ext cx="1504726" cy="1504726"/>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a:t>　</a:t>
          </a:r>
        </a:p>
      </dsp:txBody>
      <dsp:txXfrm>
        <a:off x="1144611" y="2308166"/>
        <a:ext cx="1064002" cy="106400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25A6F-1D66-3F42-A267-5902507DFC6E}" type="datetimeFigureOut">
              <a:rPr kumimoji="1" lang="ja-JP" altLang="en-US" smtClean="0"/>
              <a:t>2020/1/20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49"/>
            <a:ext cx="5486400" cy="4284663"/>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311109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内容</a:t>
            </a:r>
            <a:endParaRPr kumimoji="1" lang="en-US" altLang="ja-JP" dirty="0"/>
          </a:p>
          <a:p>
            <a:pPr marL="171450" indent="-171450">
              <a:buFont typeface="Arial" panose="020B0604020202020204" pitchFamily="34" charset="0"/>
              <a:buChar char="•"/>
            </a:pPr>
            <a:r>
              <a:rPr kumimoji="1" lang="ja-JP" altLang="en-US"/>
              <a:t>原子力災害と医療体制</a:t>
            </a:r>
            <a:endParaRPr kumimoji="1" lang="en-US" altLang="ja-JP" dirty="0"/>
          </a:p>
          <a:p>
            <a:pPr marL="171450" indent="-171450">
              <a:buFont typeface="Arial" panose="020B0604020202020204" pitchFamily="34" charset="0"/>
              <a:buChar char="•"/>
            </a:pPr>
            <a:r>
              <a:rPr kumimoji="1" lang="ja-JP" altLang="en-US"/>
              <a:t>被ばくと汚染</a:t>
            </a:r>
            <a:endParaRPr kumimoji="1" lang="en-US" altLang="ja-JP" dirty="0"/>
          </a:p>
          <a:p>
            <a:pPr marL="171450" indent="-171450">
              <a:buFont typeface="Arial" panose="020B0604020202020204" pitchFamily="34" charset="0"/>
              <a:buChar char="•"/>
            </a:pPr>
            <a:r>
              <a:rPr kumimoji="1" lang="ja-JP" altLang="en-US"/>
              <a:t>医療機関での準備と対策</a:t>
            </a:r>
          </a:p>
        </p:txBody>
      </p:sp>
    </p:spTree>
    <p:extLst>
      <p:ext uri="{BB962C8B-B14F-4D97-AF65-F5344CB8AC3E}">
        <p14:creationId xmlns:p14="http://schemas.microsoft.com/office/powerpoint/2010/main" val="727415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対応者の安全対策は、個人線量計の装着による被ばく管理と、個人防護装備の着用による汚染拡大防止となります。</a:t>
            </a:r>
            <a:endParaRPr kumimoji="1" lang="en-US" altLang="ja-JP" dirty="0"/>
          </a:p>
          <a:p>
            <a:r>
              <a:rPr kumimoji="1" lang="ja-JP" altLang="en-US"/>
              <a:t>被ばく管理は個人線量計を装着します。これは、活動中の被ばく線量の積算値を計測します。様々な種類のものがありますが、緊急時の対応では電子式、直読式の個人線量計を使用します。</a:t>
            </a:r>
            <a:endParaRPr kumimoji="1" lang="en-US" altLang="ja-JP" dirty="0"/>
          </a:p>
          <a:p>
            <a:r>
              <a:rPr kumimoji="1" lang="ja-JP" altLang="en-US"/>
              <a:t>汚染拡大防止は、衣服や身体に放射性物質が付着しないようにディスポ手術用ガウン、タイベックスーツなどの個人防護装備を着用します。</a:t>
            </a:r>
          </a:p>
        </p:txBody>
      </p:sp>
    </p:spTree>
    <p:extLst>
      <p:ext uri="{BB962C8B-B14F-4D97-AF65-F5344CB8AC3E}">
        <p14:creationId xmlns:p14="http://schemas.microsoft.com/office/powerpoint/2010/main" val="3765950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個人防護装備は、基本的にディスポのものを使用します。</a:t>
            </a:r>
            <a:endParaRPr kumimoji="1" lang="en-US" altLang="ja-JP" dirty="0"/>
          </a:p>
          <a:p>
            <a:r>
              <a:rPr kumimoji="1" lang="ja-JP" altLang="en-US"/>
              <a:t>医療機関での対応には、通常の業務でも使用しているガウンやディスポ術衣、帽子、マスク、ゴーグルを着用します。ゴム手袋は二重に装着し、外側のゴム手袋は汚染が付着するような処置を実施したら、その都度交換します。また、内側のゴム手袋と袖口、靴カバーと術衣のズボンは、テープで目張りし、放射性物質の侵入を防止します。ガウンの代わりにタイべックスーツでも良いです。被ばく線量管理のため、防護服の中に個人線量計を着用します。</a:t>
            </a:r>
            <a:endParaRPr kumimoji="1" lang="en-US" altLang="ja-JP" dirty="0"/>
          </a:p>
          <a:p>
            <a:r>
              <a:rPr kumimoji="1" lang="ja-JP" altLang="en-US"/>
              <a:t>また、全員が同様の格好をするため、識別できるように職種あるいは所属と氏名を記載します。</a:t>
            </a:r>
          </a:p>
        </p:txBody>
      </p:sp>
    </p:spTree>
    <p:extLst>
      <p:ext uri="{BB962C8B-B14F-4D97-AF65-F5344CB8AC3E}">
        <p14:creationId xmlns:p14="http://schemas.microsoft.com/office/powerpoint/2010/main" val="3564594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処置室は、養生の範囲や必要な養生用資機材の数量、養生方法を計画しておきます。ホットゾーンは視覚的に明確になるようにテープやロープ等で区域を設定できるようにします。また、除染後には、汚染が付着した廃棄物が多量に出るため、コンテナやゴミ袋は十分数量を準備しておきます。床は、ビニールシートで養生しますが、これだけでは、除染で水がこぼれた場合に滑りやすくなるなど危険であるため、ろ紙シートで二重に養生します。ストレッチャーや処置台には、複数枚のシーツをかけておくと、脱衣や除染で汚染した場合に、１枚のシーツを取り除くことですぐに汚染を除去できます。病院の入り口から処置室までの廊下も養生をします。廊下の養生は、処置室とは異なり、ビニールシートのみで良いです。ストレッチャーや通行者が安全に通行できるようにシートの重なり部分、つなぎ目の部分は、引っかからないようにテープ等でしっかりと床に貼り付けます。</a:t>
            </a:r>
            <a:endParaRPr kumimoji="1" lang="en-US" altLang="ja-JP" dirty="0"/>
          </a:p>
        </p:txBody>
      </p:sp>
    </p:spTree>
    <p:extLst>
      <p:ext uri="{BB962C8B-B14F-4D97-AF65-F5344CB8AC3E}">
        <p14:creationId xmlns:p14="http://schemas.microsoft.com/office/powerpoint/2010/main" val="2282710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医療器材は、その機能や操作の妨げにならない程度にビニール袋やビニールシートなどで養生します。養生後には動作確認をして、正常に作動することを確認します。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放射線測定器は検知部（プローブ）は汚染が付着しやすいため、汚染が付着したらすぐに交換できるようにします。モニター類は可能な限り養生しますが、画面等は、操作あるいは表示を確認できるようにしておきます。</a:t>
            </a:r>
            <a:endParaRPr kumimoji="1" lang="en-US" altLang="ja-JP" dirty="0"/>
          </a:p>
        </p:txBody>
      </p:sp>
    </p:spTree>
    <p:extLst>
      <p:ext uri="{BB962C8B-B14F-4D97-AF65-F5344CB8AC3E}">
        <p14:creationId xmlns:p14="http://schemas.microsoft.com/office/powerpoint/2010/main" val="4256662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通常の診療に必要な資器材に加え、個人防護装備、放射線測定器、養生用資器材、除染用資器材を準備します。</a:t>
            </a:r>
            <a:endParaRPr kumimoji="1" lang="en-US" altLang="ja-JP" dirty="0"/>
          </a:p>
          <a:p>
            <a:r>
              <a:rPr kumimoji="1" lang="ja-JP" altLang="en-US"/>
              <a:t>個人防護装備は前述の通りです。放射線測定器は、空間線量計、表面汚染計を準備します。養生用資器材は、ビニールシート、ろ紙シート、養生テープなどを準備します。除染用資器材は、吸水シート、膿盆や使い捨てケリーパッド、ガーゼ、鑷子などを準備します。</a:t>
            </a:r>
            <a:endParaRPr kumimoji="1" lang="en-US" altLang="ja-JP" dirty="0"/>
          </a:p>
          <a:p>
            <a:endParaRPr kumimoji="1" lang="ja-JP" altLang="en-US"/>
          </a:p>
        </p:txBody>
      </p:sp>
    </p:spTree>
    <p:extLst>
      <p:ext uri="{BB962C8B-B14F-4D97-AF65-F5344CB8AC3E}">
        <p14:creationId xmlns:p14="http://schemas.microsoft.com/office/powerpoint/2010/main" val="3888466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原子力災害拠点病院あるいは原子力災害医療協力機関は、原子力災害時に被災者等に必要な被ばく医療を迅速、的確に提供することが役割です。</a:t>
            </a:r>
            <a:endParaRPr kumimoji="1" lang="en-US" altLang="ja-JP" dirty="0"/>
          </a:p>
          <a:p>
            <a:r>
              <a:rPr kumimoji="1" lang="ja-JP" altLang="en-US"/>
              <a:t>また、職員の安全対策、施設の汚染対策を適切に実施できれば、汚染がある被災者を医療機関で受け入れても、対応する職員は危険な被ばくはしません。</a:t>
            </a:r>
          </a:p>
        </p:txBody>
      </p:sp>
    </p:spTree>
    <p:extLst>
      <p:ext uri="{BB962C8B-B14F-4D97-AF65-F5344CB8AC3E}">
        <p14:creationId xmlns:p14="http://schemas.microsoft.com/office/powerpoint/2010/main" val="190310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400550"/>
            <a:ext cx="5486400" cy="4107346"/>
          </a:xfrm>
        </p:spPr>
        <p:txBody>
          <a:bodyPr/>
          <a:lstStyle/>
          <a:p>
            <a:r>
              <a:rPr kumimoji="1" lang="ja-JP" altLang="en-US"/>
              <a:t>原子力発電所では、ウランが核分裂して発生する熱を発電に利用しています。この核分裂によって生じたものが核分裂生成物で、 放射性物質を多く含んでいます。主に、キセノン、クリプトンなどの放射性希ガス、ヨウ素−１３１、ヨウ素ー１３３、トリチウムの揮発性物質、クロム−５１、マンガン−５４、鉄−５９、コバルト−５８、コバルト−６０、セシウム−１３４、セシウム−１３７、ストロンチウム−９０など粒子状物質の気体や液体が生じます。事故で燃料のペレットや被覆管が破損すると、これらの放射性物質が外部へ漏れ出ます。</a:t>
            </a:r>
          </a:p>
          <a:p>
            <a:r>
              <a:rPr kumimoji="1" lang="ja-JP" altLang="en-US"/>
              <a:t>東京電力福島第一原子力発電所の事故では、津波によって全電源が喪失し、そのために原子炉を冷却できなくなり、原子炉内の温度や圧力が上昇して大量の放射性物質が環境中に放出されました。放出された気体状の放射性物質は、雲のような状態（プルーム）で大気中を流れます。このプルームから降ってきた放射性物質が地表に沈着したり、野菜などの食物に取り込まれます。そこで、プルームが通過した地域にいると汚染したり、プルームや地表からのガンマ線による外部被ばくをしたり、吸入や食事から内部被ばくをしたりします。</a:t>
            </a:r>
            <a:endParaRPr kumimoji="1" lang="en-US" altLang="ja-JP" dirty="0"/>
          </a:p>
          <a:p>
            <a:r>
              <a:rPr lang="ja-JP" altLang="en-US"/>
              <a:t>原子力災害時における医療対応には、通常の救急医療、災害医療に加えて被ばく医療の考え方が必要となります。</a:t>
            </a:r>
            <a:endParaRPr kumimoji="1" lang="ja-JP" altLang="en-US"/>
          </a:p>
        </p:txBody>
      </p:sp>
    </p:spTree>
    <p:extLst>
      <p:ext uri="{BB962C8B-B14F-4D97-AF65-F5344CB8AC3E}">
        <p14:creationId xmlns:p14="http://schemas.microsoft.com/office/powerpoint/2010/main" val="1027406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92075" algn="l" defTabSz="914400" rtl="0" eaLnBrk="1" fontAlgn="auto" latinLnBrk="0" hangingPunct="1">
              <a:lnSpc>
                <a:spcPct val="100000"/>
              </a:lnSpc>
              <a:spcBef>
                <a:spcPts val="0"/>
              </a:spcBef>
              <a:spcAft>
                <a:spcPts val="0"/>
              </a:spcAft>
              <a:buClrTx/>
              <a:buSzTx/>
              <a:buFontTx/>
              <a:buNone/>
              <a:tabLst/>
              <a:defRPr/>
            </a:pPr>
            <a:r>
              <a:rPr kumimoji="1" lang="ja-JP" altLang="en-US"/>
              <a:t>原子力災害時における医療対応には、被ばく線量、被ばくの影響が及ぶ範囲、汚染の可能性等を考慮して、被災者等に必要な医療を迅速、的確に提供することが必要となります。そのためには、各地域の状況を勘案して、各医療機関等が各々の役割を担うことが必要であり、平時から救急・災害医療機関が被ばく医療に対応できる体制と指揮系統を整備・確認しておくことが重要です。 </a:t>
            </a:r>
          </a:p>
          <a:p>
            <a:r>
              <a:rPr kumimoji="1" lang="ja-JP" altLang="en-US"/>
              <a:t>原子力災害時の医療として、次の体制が整備されています。</a:t>
            </a:r>
            <a:endParaRPr kumimoji="1" lang="en-US" altLang="ja-JP" dirty="0"/>
          </a:p>
          <a:p>
            <a:pPr marL="171450" indent="-171450">
              <a:buFont typeface="Arial" panose="020B0604020202020204" pitchFamily="34" charset="0"/>
              <a:buChar char="•"/>
            </a:pPr>
            <a:r>
              <a:rPr lang="ja-JP" altLang="en-US" b="1"/>
              <a:t>原子力災害拠点病院</a:t>
            </a:r>
            <a:r>
              <a:rPr lang="ja-JP" altLang="en-US"/>
              <a:t>：原子力災害時において、</a:t>
            </a:r>
            <a:r>
              <a:rPr lang="ja-JP" altLang="en-US" sz="1200"/>
              <a:t>被災地域の原子力災害医療の中心となって機能し、</a:t>
            </a:r>
            <a:r>
              <a:rPr kumimoji="1" lang="ja-JP" altLang="en-US"/>
              <a:t>汚染の有無にかかわらず傷病者等を受け入れ、被ばくがある場合には適切な診療等を行う。</a:t>
            </a:r>
            <a:endParaRPr kumimoji="1" lang="en-US" altLang="ja-JP" dirty="0"/>
          </a:p>
          <a:p>
            <a:pPr marL="171450" indent="-171450">
              <a:buFont typeface="Arial" panose="020B0604020202020204" pitchFamily="34" charset="0"/>
              <a:buChar char="•"/>
            </a:pPr>
            <a:r>
              <a:rPr lang="ja-JP" altLang="en-US" b="1"/>
              <a:t>原子力災害医療協力機関</a:t>
            </a:r>
            <a:r>
              <a:rPr lang="ja-JP" altLang="en-US"/>
              <a:t>：原子力災害医療や立地道府県等が行う原子力災害対策等を支援する。</a:t>
            </a:r>
            <a:endParaRPr kumimoji="1" lang="en-US" altLang="ja-JP" dirty="0"/>
          </a:p>
          <a:p>
            <a:pPr marL="171450" indent="-171450">
              <a:buFont typeface="Arial" panose="020B0604020202020204" pitchFamily="34" charset="0"/>
              <a:buChar char="•"/>
            </a:pPr>
            <a:r>
              <a:rPr lang="ja-JP" altLang="en-US" b="1"/>
              <a:t>高度被ばく医療支援センター</a:t>
            </a:r>
            <a:r>
              <a:rPr lang="ja-JP" altLang="en-US"/>
              <a:t>：拠点病院では対応できない高度専門的な診療及び支援並びに高度専門教育研修等を行う。</a:t>
            </a:r>
            <a:endParaRPr kumimoji="1" lang="en-US" altLang="ja-JP" dirty="0"/>
          </a:p>
          <a:p>
            <a:pPr marL="171450" indent="-171450">
              <a:buFont typeface="Arial" panose="020B0604020202020204" pitchFamily="34" charset="0"/>
              <a:buChar char="•"/>
            </a:pPr>
            <a:r>
              <a:rPr lang="ja-JP" altLang="en-US" b="1"/>
              <a:t>基幹高度被ばく医療支援センター</a:t>
            </a:r>
            <a:r>
              <a:rPr lang="ja-JP" altLang="en-US"/>
              <a:t>：複数の高度被ばく医療支援センターの中心的・先導的な役割を担う。</a:t>
            </a:r>
            <a:endParaRPr kumimoji="1" lang="en-US" altLang="ja-JP" dirty="0"/>
          </a:p>
          <a:p>
            <a:pPr marL="171450" indent="-171450">
              <a:buFont typeface="Arial" panose="020B0604020202020204" pitchFamily="34" charset="0"/>
              <a:buChar char="•"/>
            </a:pPr>
            <a:r>
              <a:rPr lang="ja-JP" altLang="en-US" b="1"/>
              <a:t>原子力災害医療・総合支援センター</a:t>
            </a:r>
            <a:r>
              <a:rPr lang="ja-JP" altLang="en-US"/>
              <a:t>：平時において、拠点病院に対する支援や関連医療機関とのネットワークの構築を行うとともに原子力災害時において原子力災害医 療派遣チームの派遣調整等を行う。</a:t>
            </a:r>
            <a:endParaRPr kumimoji="1" lang="en-US" altLang="ja-JP" dirty="0"/>
          </a:p>
          <a:p>
            <a:pPr marL="171450" indent="-171450">
              <a:buFont typeface="Arial" panose="020B0604020202020204" pitchFamily="34" charset="0"/>
              <a:buChar char="•"/>
            </a:pPr>
            <a:r>
              <a:rPr lang="ja-JP" altLang="en-US" b="1"/>
              <a:t>原子力災害医療派遣チーム</a:t>
            </a:r>
            <a:r>
              <a:rPr lang="ja-JP" altLang="en-US"/>
              <a:t>：拠点病院等に所属し、原子力災害が発生した立地道府県等内において救急医療等を行う。原子力災害拠点病院、原子力災害医療協力機関、原子力災害医療・総合支援センターが整備する。</a:t>
            </a:r>
            <a:endParaRPr kumimoji="1" lang="en-US" altLang="ja-JP" dirty="0"/>
          </a:p>
        </p:txBody>
      </p:sp>
    </p:spTree>
    <p:extLst>
      <p:ext uri="{BB962C8B-B14F-4D97-AF65-F5344CB8AC3E}">
        <p14:creationId xmlns:p14="http://schemas.microsoft.com/office/powerpoint/2010/main" val="234225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量子科学技術研究開発機構は、基幹高度被ばく医療支援センターと高度被ばく医療支援センターに指定されています。</a:t>
            </a:r>
            <a:endParaRPr lang="en-US" altLang="ja-JP" dirty="0"/>
          </a:p>
          <a:p>
            <a:r>
              <a:rPr lang="ja-JP" altLang="en-US"/>
              <a:t>弘前大学、福島県立医科大学、広島大学、長崎大学は、高度被ばく医療支援センターと原子力災害医療・総合支援センターに指定されています。</a:t>
            </a:r>
            <a:endParaRPr lang="en-US" altLang="ja-JP" dirty="0"/>
          </a:p>
          <a:p>
            <a:r>
              <a:rPr lang="ja-JP" altLang="en-US"/>
              <a:t>原子力災害医療・総合支援センターの担当地域は次のようになっています。</a:t>
            </a:r>
            <a:endParaRPr lang="en-US" altLang="ja-JP" dirty="0"/>
          </a:p>
          <a:p>
            <a:pPr marL="171450" indent="-171450">
              <a:buFont typeface="Arial" panose="020B0604020202020204" pitchFamily="34" charset="0"/>
              <a:buChar char="•"/>
            </a:pPr>
            <a:r>
              <a:rPr kumimoji="1" lang="ja-JP" altLang="en-US"/>
              <a:t>弘前大学；北海道、青森県、宮城県</a:t>
            </a:r>
            <a:endParaRPr kumimoji="1" lang="en-US" altLang="ja-JP" dirty="0"/>
          </a:p>
          <a:p>
            <a:pPr marL="171450" indent="-171450">
              <a:buFont typeface="Arial" panose="020B0604020202020204" pitchFamily="34" charset="0"/>
              <a:buChar char="•"/>
            </a:pPr>
            <a:r>
              <a:rPr lang="ja-JP" altLang="en-US"/>
              <a:t>福島県立医科大学；福島県、新潟県、茨城県、神奈川県、静岡県</a:t>
            </a:r>
            <a:endParaRPr lang="en-US" altLang="ja-JP" dirty="0"/>
          </a:p>
          <a:p>
            <a:pPr marL="171450" indent="-171450">
              <a:buFont typeface="Arial" panose="020B0604020202020204" pitchFamily="34" charset="0"/>
              <a:buChar char="•"/>
            </a:pPr>
            <a:r>
              <a:rPr kumimoji="1" lang="ja-JP" altLang="en-US"/>
              <a:t>広島大学；富山県、石川県、福井県、岐阜県、滋賀県、京都府、大阪府、鳥取県、島根県、岡山県、山口県、愛媛県</a:t>
            </a:r>
            <a:endParaRPr kumimoji="1" lang="en-US" altLang="ja-JP" dirty="0"/>
          </a:p>
          <a:p>
            <a:pPr marL="171450" indent="-171450">
              <a:buFont typeface="Arial" panose="020B0604020202020204" pitchFamily="34" charset="0"/>
              <a:buChar char="•"/>
            </a:pPr>
            <a:r>
              <a:rPr lang="ja-JP" altLang="en-US"/>
              <a:t>長崎大学；福岡県、佐賀県、長崎県、鹿児島県</a:t>
            </a:r>
            <a:endParaRPr kumimoji="1" lang="ja-JP" altLang="en-US"/>
          </a:p>
        </p:txBody>
      </p:sp>
    </p:spTree>
    <p:extLst>
      <p:ext uri="{BB962C8B-B14F-4D97-AF65-F5344CB8AC3E}">
        <p14:creationId xmlns:p14="http://schemas.microsoft.com/office/powerpoint/2010/main" val="3106603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被ばく医療の対象は、原子力施設あるいは原子力災害等で、外部被ばく、内部被ばくをした人と体表面汚染を合併した傷病者となります。</a:t>
            </a:r>
            <a:endParaRPr kumimoji="1" lang="en-US" altLang="ja-JP" dirty="0"/>
          </a:p>
          <a:p>
            <a:r>
              <a:rPr kumimoji="1" lang="ja-JP" altLang="en-US"/>
              <a:t>被ばく医療は、医療としての放射線障害の診断と治療、蘇生や外傷診療、全身管理と同時に被ばく線量評価と放射線管理を行う必要があります。被ばく線量評価は専門的な対応が必要なため、一つの組織や機関では対応困難なことがあります。そのため、平時に関係機関との連携やネットワークを構築して、事故や災害が発生した場合に備えておきます。</a:t>
            </a:r>
            <a:endParaRPr kumimoji="1" lang="en-US" altLang="ja-JP" dirty="0"/>
          </a:p>
          <a:p>
            <a:r>
              <a:rPr kumimoji="1" lang="ja-JP" altLang="en-US"/>
              <a:t>また、医療機関は、原子力災害時に被ばく医療を円滑に提供できるように備えておくことが重要です。</a:t>
            </a:r>
            <a:endParaRPr kumimoji="1" lang="en-US" altLang="ja-JP" dirty="0"/>
          </a:p>
          <a:p>
            <a:r>
              <a:rPr lang="ja-JP" altLang="en-US"/>
              <a:t>被ばく医療での診療は、放射線による外部被ばくと内部被ばくに対して治療し、放射性物質が付着した創傷や皮膚は除染して放射性物質を取り除きます。</a:t>
            </a:r>
            <a:r>
              <a:rPr kumimoji="1" lang="ja-JP" altLang="en-US"/>
              <a:t>線量評価には外部被ばくの線量評価と内部被ばくの線量評価があり、様々な手法があります。原子力災害拠点病院等に設置されているホールボディカウンターは、内部被ばく線量評価のための計測機器です。</a:t>
            </a:r>
            <a:endParaRPr kumimoji="1" lang="en-US" altLang="ja-JP" dirty="0"/>
          </a:p>
        </p:txBody>
      </p:sp>
    </p:spTree>
    <p:extLst>
      <p:ext uri="{BB962C8B-B14F-4D97-AF65-F5344CB8AC3E}">
        <p14:creationId xmlns:p14="http://schemas.microsoft.com/office/powerpoint/2010/main" val="863832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被ばくとは、放射線を浴びることです。体の外から放射線を浴びるのが外部被ばくで、放射性物質を身体に取り込んで体の中から放射線を浴びることが内部被ばくです。</a:t>
            </a:r>
            <a:endParaRPr kumimoji="1" lang="en-US" altLang="ja-JP" dirty="0"/>
          </a:p>
          <a:p>
            <a:r>
              <a:rPr lang="ja-JP" altLang="en-US"/>
              <a:t>外部被ばくでは、一度にたくさんの放射線を浴びると急性障害が起こります。少量の被ばくでは、放射線の被ばく量に応じて発がんのリスクが高くなります。</a:t>
            </a:r>
            <a:endParaRPr kumimoji="1" lang="en-US" altLang="ja-JP" dirty="0"/>
          </a:p>
          <a:p>
            <a:r>
              <a:rPr kumimoji="1" lang="ja-JP" altLang="en-US"/>
              <a:t>内部被ばくでは急性障害が生じることは非常に稀です。放射性物質を体内に取り込む経路としては、呼吸による吸入摂取、飲食物の摂取による経口摂取、創傷や皮膚からの経皮吸収があります。医療機関では、吸入摂取をしないように使い捨て防塵マスクで呼吸保護をします。</a:t>
            </a:r>
            <a:endParaRPr kumimoji="1" lang="en-US" altLang="ja-JP" dirty="0"/>
          </a:p>
        </p:txBody>
      </p:sp>
    </p:spTree>
    <p:extLst>
      <p:ext uri="{BB962C8B-B14F-4D97-AF65-F5344CB8AC3E}">
        <p14:creationId xmlns:p14="http://schemas.microsoft.com/office/powerpoint/2010/main" val="212380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汚染とは、創傷部位や体の表面（皮膚）、衣服、資器材に放射性物質が付着することです。汚染に接触すると汚染は広がります。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創傷部の汚染は、通常の処置に加えて、除染が必要となります。除染とは、拭き取りや水による洗浄によって、付着した放射性物質を除去することです。創傷部に放射性物質の付着があれば、創傷の措置と同時に、除染を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除染で使用したガーゼや水などの資器材は放射性物質が付着しているいます。除染できるものは除染し、廃棄できるものは、汚染拡大防止としてビニール袋に入れ、廃棄します。原子力災害では、放射性物質が付着した廃棄物は、事業者が引き取ることになっています。</a:t>
            </a:r>
            <a:endParaRPr kumimoji="1" lang="en-US" altLang="ja-JP" dirty="0"/>
          </a:p>
        </p:txBody>
      </p:sp>
    </p:spTree>
    <p:extLst>
      <p:ext uri="{BB962C8B-B14F-4D97-AF65-F5344CB8AC3E}">
        <p14:creationId xmlns:p14="http://schemas.microsoft.com/office/powerpoint/2010/main" val="2854671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身体表面に放射性物質が付着しても、急性障害を生じるような外部被ばくはしません。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特に医療機関で通常使用されている一般的な</a:t>
            </a:r>
            <a:r>
              <a:rPr kumimoji="1" lang="en-US" altLang="ja-JP" dirty="0"/>
              <a:t>GM</a:t>
            </a:r>
            <a:r>
              <a:rPr kumimoji="1" lang="ja-JP" altLang="en-US"/>
              <a:t>サーベイメーターでは、測定範囲を超過したような汚染の濃度が極端に高い場合は、皮膚障害が起こる可能性もありますが、通常は表面汚染で全身または皮膚に被ばくの症状は出ません。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また、表面汚染がある患者の処置をしても、対応者が外部被ばくすることもありません。</a:t>
            </a:r>
            <a:endParaRPr kumimoji="1" lang="en-US" altLang="ja-JP" dirty="0"/>
          </a:p>
        </p:txBody>
      </p:sp>
    </p:spTree>
    <p:extLst>
      <p:ext uri="{BB962C8B-B14F-4D97-AF65-F5344CB8AC3E}">
        <p14:creationId xmlns:p14="http://schemas.microsoft.com/office/powerpoint/2010/main" val="2856462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医療機関で被ばくあるいは汚染のある患者を受け入れる場合は、対応者の安全対策、施設の汚染対策、資器材の準備が必要です。</a:t>
            </a:r>
          </a:p>
        </p:txBody>
      </p:sp>
    </p:spTree>
    <p:extLst>
      <p:ext uri="{BB962C8B-B14F-4D97-AF65-F5344CB8AC3E}">
        <p14:creationId xmlns:p14="http://schemas.microsoft.com/office/powerpoint/2010/main" val="1737600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D2B035-2781-9740-B933-4E3FC573D9A5}"/>
              </a:ext>
            </a:extLst>
          </p:cNvPr>
          <p:cNvSpPr/>
          <p:nvPr/>
        </p:nvSpPr>
        <p:spPr>
          <a:xfrm>
            <a:off x="0" y="772716"/>
            <a:ext cx="9144000" cy="1928813"/>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013" b="1"/>
          </a:p>
        </p:txBody>
      </p:sp>
      <p:sp>
        <p:nvSpPr>
          <p:cNvPr id="2" name="タイトル 1">
            <a:extLst>
              <a:ext uri="{FF2B5EF4-FFF2-40B4-BE49-F238E27FC236}">
                <a16:creationId xmlns:a16="http://schemas.microsoft.com/office/drawing/2014/main" id="{14DF20F3-08E8-6C46-A3A3-8EE30F2E250B}"/>
              </a:ext>
            </a:extLst>
          </p:cNvPr>
          <p:cNvSpPr>
            <a:spLocks noGrp="1"/>
          </p:cNvSpPr>
          <p:nvPr>
            <p:ph type="ctrTitle"/>
          </p:nvPr>
        </p:nvSpPr>
        <p:spPr>
          <a:xfrm>
            <a:off x="1143000" y="841772"/>
            <a:ext cx="6858000" cy="1790700"/>
          </a:xfrm>
        </p:spPr>
        <p:txBody>
          <a:bodyPr anchor="b"/>
          <a:lstStyle>
            <a:lvl1pPr algn="ctr">
              <a:defRPr sz="33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7F6764-BE4F-9D48-A6F2-CAB7E70792B2}"/>
              </a:ext>
            </a:extLst>
          </p:cNvPr>
          <p:cNvSpPr>
            <a:spLocks noGrp="1"/>
          </p:cNvSpPr>
          <p:nvPr>
            <p:ph type="subTitle" idx="1"/>
          </p:nvPr>
        </p:nvSpPr>
        <p:spPr>
          <a:xfrm>
            <a:off x="1143000" y="2770585"/>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697755-46E5-BB47-A2D1-E5637D4712D5}"/>
              </a:ext>
            </a:extLst>
          </p:cNvPr>
          <p:cNvSpPr>
            <a:spLocks noGrp="1"/>
          </p:cNvSpPr>
          <p:nvPr>
            <p:ph type="dt" sz="half" idx="10"/>
          </p:nvPr>
        </p:nvSpPr>
        <p:spPr/>
        <p:txBody>
          <a:bodyPr/>
          <a:lstStyle/>
          <a:p>
            <a:fld id="{B7C80998-8647-8D47-A99D-B0E60A556470}" type="datetime1">
              <a:rPr kumimoji="1" lang="ja-JP" altLang="en-US" smtClean="0"/>
              <a:t>2020/1/20</a:t>
            </a:fld>
            <a:endParaRPr kumimoji="1" lang="ja-JP" altLang="en-US"/>
          </a:p>
        </p:txBody>
      </p:sp>
      <p:sp>
        <p:nvSpPr>
          <p:cNvPr id="5" name="フッター プレースホルダー 4">
            <a:extLst>
              <a:ext uri="{FF2B5EF4-FFF2-40B4-BE49-F238E27FC236}">
                <a16:creationId xmlns:a16="http://schemas.microsoft.com/office/drawing/2014/main" id="{D596E1B0-852F-2940-ABA1-7F4418B70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33D306-2DA5-D34C-B830-BF29F67A4CC3}"/>
              </a:ext>
            </a:extLst>
          </p:cNvPr>
          <p:cNvSpPr>
            <a:spLocks noGrp="1"/>
          </p:cNvSpPr>
          <p:nvPr>
            <p:ph type="sldNum" sz="quarter" idx="12"/>
          </p:nvPr>
        </p:nvSpPr>
        <p:spPr/>
        <p:txBody>
          <a:bodyPr/>
          <a:lstStyle/>
          <a:p>
            <a:fld id="{0963F925-B162-524C-8B14-D7693AF40638}" type="slidenum">
              <a:rPr kumimoji="1" lang="ja-JP" altLang="en-US" smtClean="0"/>
              <a:t>‹#›</a:t>
            </a:fld>
            <a:endParaRPr kumimoji="1" lang="ja-JP" altLang="en-US"/>
          </a:p>
        </p:txBody>
      </p:sp>
    </p:spTree>
    <p:extLst>
      <p:ext uri="{BB962C8B-B14F-4D97-AF65-F5344CB8AC3E}">
        <p14:creationId xmlns:p14="http://schemas.microsoft.com/office/powerpoint/2010/main" val="31670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B598C-A41D-5146-A53E-8EA3415CD1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F83289-7D9D-D741-B639-E3C142EBD72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338148-C7B7-FA4C-BC45-3EB888F1AB5C}"/>
              </a:ext>
            </a:extLst>
          </p:cNvPr>
          <p:cNvSpPr>
            <a:spLocks noGrp="1"/>
          </p:cNvSpPr>
          <p:nvPr>
            <p:ph type="dt" sz="half" idx="10"/>
          </p:nvPr>
        </p:nvSpPr>
        <p:spPr/>
        <p:txBody>
          <a:bodyPr/>
          <a:lstStyle/>
          <a:p>
            <a:fld id="{8AE1C45A-4F0F-7542-A33B-C24B0FFE5A5F}" type="datetime1">
              <a:rPr kumimoji="1" lang="ja-JP" altLang="en-US" smtClean="0"/>
              <a:t>2020/1/20</a:t>
            </a:fld>
            <a:endParaRPr kumimoji="1" lang="ja-JP" altLang="en-US"/>
          </a:p>
        </p:txBody>
      </p:sp>
      <p:sp>
        <p:nvSpPr>
          <p:cNvPr id="5" name="フッター プレースホルダー 4">
            <a:extLst>
              <a:ext uri="{FF2B5EF4-FFF2-40B4-BE49-F238E27FC236}">
                <a16:creationId xmlns:a16="http://schemas.microsoft.com/office/drawing/2014/main" id="{762A84C3-7BEB-1A46-AD43-045506EB3B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3A28D2-109A-1C44-9E5B-CDD7D069C6D9}"/>
              </a:ext>
            </a:extLst>
          </p:cNvPr>
          <p:cNvSpPr>
            <a:spLocks noGrp="1"/>
          </p:cNvSpPr>
          <p:nvPr>
            <p:ph type="sldNum" sz="quarter" idx="12"/>
          </p:nvPr>
        </p:nvSpPr>
        <p:spPr/>
        <p:txBody>
          <a:bodyPr/>
          <a:lstStyle/>
          <a:p>
            <a:fld id="{0963F925-B162-524C-8B14-D7693AF40638}" type="slidenum">
              <a:rPr kumimoji="1" lang="ja-JP" altLang="en-US" smtClean="0"/>
              <a:t>‹#›</a:t>
            </a:fld>
            <a:endParaRPr kumimoji="1" lang="ja-JP" altLang="en-US"/>
          </a:p>
        </p:txBody>
      </p:sp>
    </p:spTree>
    <p:extLst>
      <p:ext uri="{BB962C8B-B14F-4D97-AF65-F5344CB8AC3E}">
        <p14:creationId xmlns:p14="http://schemas.microsoft.com/office/powerpoint/2010/main" val="1437501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99F8909-157A-DC40-B0A9-9B2806218ABA}"/>
              </a:ext>
            </a:extLst>
          </p:cNvPr>
          <p:cNvSpPr/>
          <p:nvPr/>
        </p:nvSpPr>
        <p:spPr>
          <a:xfrm>
            <a:off x="6457950" y="0"/>
            <a:ext cx="2686050" cy="514350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013" b="1"/>
          </a:p>
        </p:txBody>
      </p:sp>
      <p:sp>
        <p:nvSpPr>
          <p:cNvPr id="2" name="縦書きタイトル 1">
            <a:extLst>
              <a:ext uri="{FF2B5EF4-FFF2-40B4-BE49-F238E27FC236}">
                <a16:creationId xmlns:a16="http://schemas.microsoft.com/office/drawing/2014/main" id="{C586AE35-AD60-D44C-85C0-F02C142DFAF4}"/>
              </a:ext>
            </a:extLst>
          </p:cNvPr>
          <p:cNvSpPr>
            <a:spLocks noGrp="1"/>
          </p:cNvSpPr>
          <p:nvPr>
            <p:ph type="title" orient="vert"/>
          </p:nvPr>
        </p:nvSpPr>
        <p:spPr>
          <a:xfrm>
            <a:off x="6543676" y="273844"/>
            <a:ext cx="1971675" cy="4358879"/>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E71F55-62AD-304A-B87F-924B73CF06DF}"/>
              </a:ext>
            </a:extLst>
          </p:cNvPr>
          <p:cNvSpPr>
            <a:spLocks noGrp="1"/>
          </p:cNvSpPr>
          <p:nvPr>
            <p:ph type="body" orient="vert" idx="1"/>
          </p:nvPr>
        </p:nvSpPr>
        <p:spPr>
          <a:xfrm>
            <a:off x="628651" y="273844"/>
            <a:ext cx="5800725" cy="4358879"/>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808EE49-1B9B-3141-8443-347AA6212AFB}"/>
              </a:ext>
            </a:extLst>
          </p:cNvPr>
          <p:cNvSpPr>
            <a:spLocks noGrp="1"/>
          </p:cNvSpPr>
          <p:nvPr>
            <p:ph type="dt" sz="half" idx="10"/>
          </p:nvPr>
        </p:nvSpPr>
        <p:spPr/>
        <p:txBody>
          <a:bodyPr/>
          <a:lstStyle/>
          <a:p>
            <a:fld id="{BBC2C2B9-7D78-2F4E-A369-F10E5BEABCE6}" type="datetime1">
              <a:rPr kumimoji="1" lang="ja-JP" altLang="en-US" smtClean="0"/>
              <a:t>2020/1/20</a:t>
            </a:fld>
            <a:endParaRPr kumimoji="1" lang="ja-JP" altLang="en-US"/>
          </a:p>
        </p:txBody>
      </p:sp>
      <p:sp>
        <p:nvSpPr>
          <p:cNvPr id="5" name="フッター プレースホルダー 4">
            <a:extLst>
              <a:ext uri="{FF2B5EF4-FFF2-40B4-BE49-F238E27FC236}">
                <a16:creationId xmlns:a16="http://schemas.microsoft.com/office/drawing/2014/main" id="{EA148ED2-A6B6-A547-9548-BAF0F487E6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913B31-45A2-8C4D-9F12-192091F9BD5D}"/>
              </a:ext>
            </a:extLst>
          </p:cNvPr>
          <p:cNvSpPr>
            <a:spLocks noGrp="1"/>
          </p:cNvSpPr>
          <p:nvPr>
            <p:ph type="sldNum" sz="quarter" idx="12"/>
          </p:nvPr>
        </p:nvSpPr>
        <p:spPr/>
        <p:txBody>
          <a:bodyPr/>
          <a:lstStyle/>
          <a:p>
            <a:fld id="{0963F925-B162-524C-8B14-D7693AF40638}" type="slidenum">
              <a:rPr kumimoji="1" lang="ja-JP" altLang="en-US" smtClean="0"/>
              <a:t>‹#›</a:t>
            </a:fld>
            <a:endParaRPr kumimoji="1" lang="ja-JP" altLang="en-US"/>
          </a:p>
        </p:txBody>
      </p:sp>
    </p:spTree>
    <p:extLst>
      <p:ext uri="{BB962C8B-B14F-4D97-AF65-F5344CB8AC3E}">
        <p14:creationId xmlns:p14="http://schemas.microsoft.com/office/powerpoint/2010/main" val="2356989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328E01-AF4F-1C4E-BD85-696582E9FC1D}"/>
              </a:ext>
            </a:extLst>
          </p:cNvPr>
          <p:cNvSpPr>
            <a:spLocks noGrp="1"/>
          </p:cNvSpPr>
          <p:nvPr>
            <p:ph type="title"/>
          </p:nvPr>
        </p:nvSpPr>
        <p:spPr/>
        <p:txBody>
          <a:bodyPr/>
          <a:lstStyle>
            <a:lvl1pPr>
              <a:defRPr sz="40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9DB9BF-763B-0945-A9AB-A377448A3060}"/>
              </a:ext>
            </a:extLst>
          </p:cNvPr>
          <p:cNvSpPr>
            <a:spLocks noGrp="1"/>
          </p:cNvSpPr>
          <p:nvPr>
            <p:ph idx="1"/>
          </p:nvPr>
        </p:nvSpPr>
        <p:spPr/>
        <p:txBody>
          <a:bodyPr>
            <a:normAutofit/>
          </a:bodyPr>
          <a:lstStyle>
            <a:lvl1pPr>
              <a:lnSpc>
                <a:spcPct val="140000"/>
              </a:lnSpc>
              <a:defRPr sz="3600"/>
            </a:lvl1pPr>
            <a:lvl2pPr>
              <a:lnSpc>
                <a:spcPct val="140000"/>
              </a:lnSpc>
              <a:defRPr sz="3200"/>
            </a:lvl2pPr>
            <a:lvl3pPr>
              <a:lnSpc>
                <a:spcPct val="140000"/>
              </a:lnSpc>
              <a:defRPr sz="2800"/>
            </a:lvl3pPr>
            <a:lvl4pPr>
              <a:lnSpc>
                <a:spcPct val="140000"/>
              </a:lnSpc>
              <a:defRPr sz="2000"/>
            </a:lvl4pPr>
            <a:lvl5pPr>
              <a:lnSpc>
                <a:spcPct val="140000"/>
              </a:lnSpc>
              <a:defRPr sz="2000"/>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3D126471-58FC-5C4E-926F-7ED1149BA257}"/>
              </a:ext>
            </a:extLst>
          </p:cNvPr>
          <p:cNvSpPr>
            <a:spLocks noGrp="1"/>
          </p:cNvSpPr>
          <p:nvPr>
            <p:ph type="dt" sz="half" idx="10"/>
          </p:nvPr>
        </p:nvSpPr>
        <p:spPr/>
        <p:txBody>
          <a:bodyPr/>
          <a:lstStyle/>
          <a:p>
            <a:fld id="{A6BE1904-0F21-7443-B1C2-86A7EA3CF11B}" type="datetime1">
              <a:rPr kumimoji="1" lang="ja-JP" altLang="en-US" smtClean="0"/>
              <a:t>2020/1/20</a:t>
            </a:fld>
            <a:endParaRPr kumimoji="1" lang="ja-JP" altLang="en-US"/>
          </a:p>
        </p:txBody>
      </p:sp>
      <p:sp>
        <p:nvSpPr>
          <p:cNvPr id="5" name="フッター プレースホルダー 4">
            <a:extLst>
              <a:ext uri="{FF2B5EF4-FFF2-40B4-BE49-F238E27FC236}">
                <a16:creationId xmlns:a16="http://schemas.microsoft.com/office/drawing/2014/main" id="{32780033-FCCF-C145-AD89-28AEA0AEB7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DC33C2-B25C-6448-A2B3-F04868CDD1E7}"/>
              </a:ext>
            </a:extLst>
          </p:cNvPr>
          <p:cNvSpPr>
            <a:spLocks noGrp="1"/>
          </p:cNvSpPr>
          <p:nvPr>
            <p:ph type="sldNum" sz="quarter" idx="12"/>
          </p:nvPr>
        </p:nvSpPr>
        <p:spPr/>
        <p:txBody>
          <a:bodyPr/>
          <a:lstStyle/>
          <a:p>
            <a:fld id="{0963F925-B162-524C-8B14-D7693AF40638}" type="slidenum">
              <a:rPr kumimoji="1" lang="ja-JP" altLang="en-US" smtClean="0"/>
              <a:t>‹#›</a:t>
            </a:fld>
            <a:endParaRPr kumimoji="1" lang="ja-JP" altLang="en-US"/>
          </a:p>
        </p:txBody>
      </p:sp>
    </p:spTree>
    <p:extLst>
      <p:ext uri="{BB962C8B-B14F-4D97-AF65-F5344CB8AC3E}">
        <p14:creationId xmlns:p14="http://schemas.microsoft.com/office/powerpoint/2010/main" val="2142917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C9C73F2-6F11-1041-B1E6-6B8511C83AF4}"/>
              </a:ext>
            </a:extLst>
          </p:cNvPr>
          <p:cNvSpPr/>
          <p:nvPr/>
        </p:nvSpPr>
        <p:spPr>
          <a:xfrm>
            <a:off x="-4762" y="1201341"/>
            <a:ext cx="9144000" cy="2309656"/>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013" b="1"/>
          </a:p>
        </p:txBody>
      </p:sp>
      <p:sp>
        <p:nvSpPr>
          <p:cNvPr id="2" name="タイトル 1">
            <a:extLst>
              <a:ext uri="{FF2B5EF4-FFF2-40B4-BE49-F238E27FC236}">
                <a16:creationId xmlns:a16="http://schemas.microsoft.com/office/drawing/2014/main" id="{EA7CD886-6500-204E-B0AC-3212BEB38352}"/>
              </a:ext>
            </a:extLst>
          </p:cNvPr>
          <p:cNvSpPr>
            <a:spLocks noGrp="1"/>
          </p:cNvSpPr>
          <p:nvPr>
            <p:ph type="title"/>
          </p:nvPr>
        </p:nvSpPr>
        <p:spPr>
          <a:xfrm>
            <a:off x="623888" y="1282305"/>
            <a:ext cx="7886700" cy="2139553"/>
          </a:xfrm>
        </p:spPr>
        <p:txBody>
          <a:bodyPr anchor="b"/>
          <a:lstStyle>
            <a:lvl1pPr>
              <a:defRPr sz="33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D3308F-B85D-C645-B271-BF21FFEB022B}"/>
              </a:ext>
            </a:extLst>
          </p:cNvPr>
          <p:cNvSpPr>
            <a:spLocks noGrp="1"/>
          </p:cNvSpPr>
          <p:nvPr>
            <p:ph type="body" idx="1"/>
          </p:nvPr>
        </p:nvSpPr>
        <p:spPr>
          <a:xfrm>
            <a:off x="623888" y="3442099"/>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89853EA-BCA0-BE41-95CC-E79693471EB7}"/>
              </a:ext>
            </a:extLst>
          </p:cNvPr>
          <p:cNvSpPr>
            <a:spLocks noGrp="1"/>
          </p:cNvSpPr>
          <p:nvPr>
            <p:ph type="dt" sz="half" idx="10"/>
          </p:nvPr>
        </p:nvSpPr>
        <p:spPr/>
        <p:txBody>
          <a:bodyPr/>
          <a:lstStyle/>
          <a:p>
            <a:fld id="{730A8508-381E-7246-A79C-1C94D564569E}" type="datetime1">
              <a:rPr kumimoji="1" lang="ja-JP" altLang="en-US" smtClean="0"/>
              <a:t>2020/1/20</a:t>
            </a:fld>
            <a:endParaRPr kumimoji="1" lang="ja-JP" altLang="en-US"/>
          </a:p>
        </p:txBody>
      </p:sp>
      <p:sp>
        <p:nvSpPr>
          <p:cNvPr id="5" name="フッター プレースホルダー 4">
            <a:extLst>
              <a:ext uri="{FF2B5EF4-FFF2-40B4-BE49-F238E27FC236}">
                <a16:creationId xmlns:a16="http://schemas.microsoft.com/office/drawing/2014/main" id="{CCAE8EDB-FE14-3443-AEE0-690E311687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878861-6B1B-344F-882F-3D47E0E87495}"/>
              </a:ext>
            </a:extLst>
          </p:cNvPr>
          <p:cNvSpPr>
            <a:spLocks noGrp="1"/>
          </p:cNvSpPr>
          <p:nvPr>
            <p:ph type="sldNum" sz="quarter" idx="12"/>
          </p:nvPr>
        </p:nvSpPr>
        <p:spPr/>
        <p:txBody>
          <a:bodyPr/>
          <a:lstStyle/>
          <a:p>
            <a:fld id="{0963F925-B162-524C-8B14-D7693AF40638}" type="slidenum">
              <a:rPr kumimoji="1" lang="ja-JP" altLang="en-US" smtClean="0"/>
              <a:t>‹#›</a:t>
            </a:fld>
            <a:endParaRPr kumimoji="1" lang="ja-JP" altLang="en-US"/>
          </a:p>
        </p:txBody>
      </p:sp>
    </p:spTree>
    <p:extLst>
      <p:ext uri="{BB962C8B-B14F-4D97-AF65-F5344CB8AC3E}">
        <p14:creationId xmlns:p14="http://schemas.microsoft.com/office/powerpoint/2010/main" val="2181340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78812-28CF-A245-8EE3-7C8E1491DC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73E256-C602-044A-8108-25D7D23B8EA7}"/>
              </a:ext>
            </a:extLst>
          </p:cNvPr>
          <p:cNvSpPr>
            <a:spLocks noGrp="1"/>
          </p:cNvSpPr>
          <p:nvPr>
            <p:ph sz="half" idx="1"/>
          </p:nvPr>
        </p:nvSpPr>
        <p:spPr>
          <a:xfrm>
            <a:off x="628650" y="909432"/>
            <a:ext cx="3886200" cy="372329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49EE479-827F-E249-AEA5-0F54F0E5D5BA}"/>
              </a:ext>
            </a:extLst>
          </p:cNvPr>
          <p:cNvSpPr>
            <a:spLocks noGrp="1"/>
          </p:cNvSpPr>
          <p:nvPr>
            <p:ph sz="half" idx="2"/>
          </p:nvPr>
        </p:nvSpPr>
        <p:spPr>
          <a:xfrm>
            <a:off x="4629150" y="909432"/>
            <a:ext cx="3886200" cy="372329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6FED6C8-FC29-3849-BB77-F1C8BE488178}"/>
              </a:ext>
            </a:extLst>
          </p:cNvPr>
          <p:cNvSpPr>
            <a:spLocks noGrp="1"/>
          </p:cNvSpPr>
          <p:nvPr>
            <p:ph type="dt" sz="half" idx="10"/>
          </p:nvPr>
        </p:nvSpPr>
        <p:spPr/>
        <p:txBody>
          <a:bodyPr/>
          <a:lstStyle/>
          <a:p>
            <a:fld id="{0EF2C636-F941-5342-B422-5783CF78E818}" type="datetime1">
              <a:rPr kumimoji="1" lang="ja-JP" altLang="en-US" smtClean="0"/>
              <a:t>2020/1/20</a:t>
            </a:fld>
            <a:endParaRPr kumimoji="1" lang="ja-JP" altLang="en-US"/>
          </a:p>
        </p:txBody>
      </p:sp>
      <p:sp>
        <p:nvSpPr>
          <p:cNvPr id="6" name="フッター プレースホルダー 5">
            <a:extLst>
              <a:ext uri="{FF2B5EF4-FFF2-40B4-BE49-F238E27FC236}">
                <a16:creationId xmlns:a16="http://schemas.microsoft.com/office/drawing/2014/main" id="{53269C86-FA72-484B-9044-A7305519C6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3A1EE0-FC6F-F749-ACA6-F9C873E233A7}"/>
              </a:ext>
            </a:extLst>
          </p:cNvPr>
          <p:cNvSpPr>
            <a:spLocks noGrp="1"/>
          </p:cNvSpPr>
          <p:nvPr>
            <p:ph type="sldNum" sz="quarter" idx="12"/>
          </p:nvPr>
        </p:nvSpPr>
        <p:spPr/>
        <p:txBody>
          <a:bodyPr/>
          <a:lstStyle/>
          <a:p>
            <a:fld id="{0963F925-B162-524C-8B14-D7693AF40638}" type="slidenum">
              <a:rPr kumimoji="1" lang="ja-JP" altLang="en-US" smtClean="0"/>
              <a:t>‹#›</a:t>
            </a:fld>
            <a:endParaRPr kumimoji="1" lang="ja-JP" altLang="en-US"/>
          </a:p>
        </p:txBody>
      </p:sp>
    </p:spTree>
    <p:extLst>
      <p:ext uri="{BB962C8B-B14F-4D97-AF65-F5344CB8AC3E}">
        <p14:creationId xmlns:p14="http://schemas.microsoft.com/office/powerpoint/2010/main" val="2324609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1E2ED-1914-2A45-9912-111F1FB2DEB4}"/>
              </a:ext>
            </a:extLst>
          </p:cNvPr>
          <p:cNvSpPr>
            <a:spLocks noGrp="1"/>
          </p:cNvSpPr>
          <p:nvPr>
            <p:ph type="title"/>
          </p:nvPr>
        </p:nvSpPr>
        <p:spPr>
          <a:xfrm>
            <a:off x="631135" y="141633"/>
            <a:ext cx="7886700" cy="58144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05377D-B40A-354E-A39C-1C55116108AE}"/>
              </a:ext>
            </a:extLst>
          </p:cNvPr>
          <p:cNvSpPr>
            <a:spLocks noGrp="1"/>
          </p:cNvSpPr>
          <p:nvPr>
            <p:ph type="body" idx="1"/>
          </p:nvPr>
        </p:nvSpPr>
        <p:spPr>
          <a:xfrm>
            <a:off x="629842" y="889398"/>
            <a:ext cx="3868340" cy="617934"/>
          </a:xfrm>
        </p:spPr>
        <p:txBody>
          <a:bodyPr anchor="b">
            <a:norm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67805B5-E682-1E47-8E90-BAD041F72DC6}"/>
              </a:ext>
            </a:extLst>
          </p:cNvPr>
          <p:cNvSpPr>
            <a:spLocks noGrp="1"/>
          </p:cNvSpPr>
          <p:nvPr>
            <p:ph sz="half" idx="2"/>
          </p:nvPr>
        </p:nvSpPr>
        <p:spPr>
          <a:xfrm>
            <a:off x="629842" y="1580323"/>
            <a:ext cx="3868340" cy="30619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45F1E25-6D51-174D-9B11-ED7DED0E2209}"/>
              </a:ext>
            </a:extLst>
          </p:cNvPr>
          <p:cNvSpPr>
            <a:spLocks noGrp="1"/>
          </p:cNvSpPr>
          <p:nvPr>
            <p:ph type="body" sz="quarter" idx="3"/>
          </p:nvPr>
        </p:nvSpPr>
        <p:spPr>
          <a:xfrm>
            <a:off x="4629151" y="889398"/>
            <a:ext cx="3887391" cy="617934"/>
          </a:xfrm>
        </p:spPr>
        <p:txBody>
          <a:bodyPr anchor="b">
            <a:norm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972E23-216D-AC46-BA1B-AD4EC64A1D43}"/>
              </a:ext>
            </a:extLst>
          </p:cNvPr>
          <p:cNvSpPr>
            <a:spLocks noGrp="1"/>
          </p:cNvSpPr>
          <p:nvPr>
            <p:ph sz="quarter" idx="4"/>
          </p:nvPr>
        </p:nvSpPr>
        <p:spPr>
          <a:xfrm>
            <a:off x="4629151" y="1580323"/>
            <a:ext cx="3887391" cy="30619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4F9973E-8DC9-C048-B217-F2845AFFA04C}"/>
              </a:ext>
            </a:extLst>
          </p:cNvPr>
          <p:cNvSpPr>
            <a:spLocks noGrp="1"/>
          </p:cNvSpPr>
          <p:nvPr>
            <p:ph type="dt" sz="half" idx="10"/>
          </p:nvPr>
        </p:nvSpPr>
        <p:spPr/>
        <p:txBody>
          <a:bodyPr/>
          <a:lstStyle/>
          <a:p>
            <a:fld id="{5CFD3B9A-B5D3-2347-BBED-FA4294C72477}" type="datetime1">
              <a:rPr kumimoji="1" lang="ja-JP" altLang="en-US" smtClean="0"/>
              <a:t>2020/1/20</a:t>
            </a:fld>
            <a:endParaRPr kumimoji="1" lang="ja-JP" altLang="en-US"/>
          </a:p>
        </p:txBody>
      </p:sp>
      <p:sp>
        <p:nvSpPr>
          <p:cNvPr id="8" name="フッター プレースホルダー 7">
            <a:extLst>
              <a:ext uri="{FF2B5EF4-FFF2-40B4-BE49-F238E27FC236}">
                <a16:creationId xmlns:a16="http://schemas.microsoft.com/office/drawing/2014/main" id="{AD0C389F-9834-8C44-BDFD-60BA37ACE7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5DFB0D-8435-4C41-9436-031F511C2D0A}"/>
              </a:ext>
            </a:extLst>
          </p:cNvPr>
          <p:cNvSpPr>
            <a:spLocks noGrp="1"/>
          </p:cNvSpPr>
          <p:nvPr>
            <p:ph type="sldNum" sz="quarter" idx="12"/>
          </p:nvPr>
        </p:nvSpPr>
        <p:spPr/>
        <p:txBody>
          <a:bodyPr/>
          <a:lstStyle/>
          <a:p>
            <a:fld id="{0963F925-B162-524C-8B14-D7693AF40638}" type="slidenum">
              <a:rPr kumimoji="1" lang="ja-JP" altLang="en-US" smtClean="0"/>
              <a:t>‹#›</a:t>
            </a:fld>
            <a:endParaRPr kumimoji="1" lang="ja-JP" altLang="en-US"/>
          </a:p>
        </p:txBody>
      </p:sp>
    </p:spTree>
    <p:extLst>
      <p:ext uri="{BB962C8B-B14F-4D97-AF65-F5344CB8AC3E}">
        <p14:creationId xmlns:p14="http://schemas.microsoft.com/office/powerpoint/2010/main" val="2638694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E4DB5-A719-BF4F-BC21-C3797DD9F2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13009A-EA91-274C-BA8C-5576DB2A08CD}"/>
              </a:ext>
            </a:extLst>
          </p:cNvPr>
          <p:cNvSpPr>
            <a:spLocks noGrp="1"/>
          </p:cNvSpPr>
          <p:nvPr>
            <p:ph type="dt" sz="half" idx="10"/>
          </p:nvPr>
        </p:nvSpPr>
        <p:spPr/>
        <p:txBody>
          <a:bodyPr/>
          <a:lstStyle/>
          <a:p>
            <a:fld id="{10754A29-1377-214A-9FF4-064C0E1B08BF}" type="datetime1">
              <a:rPr kumimoji="1" lang="ja-JP" altLang="en-US" smtClean="0"/>
              <a:t>2020/1/20</a:t>
            </a:fld>
            <a:endParaRPr kumimoji="1" lang="ja-JP" altLang="en-US"/>
          </a:p>
        </p:txBody>
      </p:sp>
      <p:sp>
        <p:nvSpPr>
          <p:cNvPr id="4" name="フッター プレースホルダー 3">
            <a:extLst>
              <a:ext uri="{FF2B5EF4-FFF2-40B4-BE49-F238E27FC236}">
                <a16:creationId xmlns:a16="http://schemas.microsoft.com/office/drawing/2014/main" id="{E8EF46CC-D20B-464B-BB87-AAD29C3064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9159BC8-B6D3-DF40-9C44-DDD9E3372983}"/>
              </a:ext>
            </a:extLst>
          </p:cNvPr>
          <p:cNvSpPr>
            <a:spLocks noGrp="1"/>
          </p:cNvSpPr>
          <p:nvPr>
            <p:ph type="sldNum" sz="quarter" idx="12"/>
          </p:nvPr>
        </p:nvSpPr>
        <p:spPr/>
        <p:txBody>
          <a:bodyPr/>
          <a:lstStyle/>
          <a:p>
            <a:fld id="{0963F925-B162-524C-8B14-D7693AF40638}" type="slidenum">
              <a:rPr kumimoji="1" lang="ja-JP" altLang="en-US" smtClean="0"/>
              <a:t>‹#›</a:t>
            </a:fld>
            <a:endParaRPr kumimoji="1" lang="ja-JP" altLang="en-US"/>
          </a:p>
        </p:txBody>
      </p:sp>
    </p:spTree>
    <p:extLst>
      <p:ext uri="{BB962C8B-B14F-4D97-AF65-F5344CB8AC3E}">
        <p14:creationId xmlns:p14="http://schemas.microsoft.com/office/powerpoint/2010/main" val="1841310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6F2BDD-51F0-D144-BA92-2B5FD5C6339E}"/>
              </a:ext>
            </a:extLst>
          </p:cNvPr>
          <p:cNvSpPr>
            <a:spLocks noGrp="1"/>
          </p:cNvSpPr>
          <p:nvPr>
            <p:ph type="dt" sz="half" idx="10"/>
          </p:nvPr>
        </p:nvSpPr>
        <p:spPr/>
        <p:txBody>
          <a:bodyPr/>
          <a:lstStyle/>
          <a:p>
            <a:fld id="{4E52BE79-4EBC-8240-B3B6-2099CD14879A}" type="datetime1">
              <a:rPr kumimoji="1" lang="ja-JP" altLang="en-US" smtClean="0"/>
              <a:t>2020/1/20</a:t>
            </a:fld>
            <a:endParaRPr kumimoji="1" lang="ja-JP" altLang="en-US"/>
          </a:p>
        </p:txBody>
      </p:sp>
      <p:sp>
        <p:nvSpPr>
          <p:cNvPr id="3" name="フッター プレースホルダー 2">
            <a:extLst>
              <a:ext uri="{FF2B5EF4-FFF2-40B4-BE49-F238E27FC236}">
                <a16:creationId xmlns:a16="http://schemas.microsoft.com/office/drawing/2014/main" id="{8112224B-1522-4547-AF82-B137F687EF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D55C12-397C-3B49-9D1F-A2042711D940}"/>
              </a:ext>
            </a:extLst>
          </p:cNvPr>
          <p:cNvSpPr>
            <a:spLocks noGrp="1"/>
          </p:cNvSpPr>
          <p:nvPr>
            <p:ph type="sldNum" sz="quarter" idx="12"/>
          </p:nvPr>
        </p:nvSpPr>
        <p:spPr/>
        <p:txBody>
          <a:bodyPr/>
          <a:lstStyle/>
          <a:p>
            <a:fld id="{0963F925-B162-524C-8B14-D7693AF40638}" type="slidenum">
              <a:rPr kumimoji="1" lang="ja-JP" altLang="en-US" smtClean="0"/>
              <a:t>‹#›</a:t>
            </a:fld>
            <a:endParaRPr kumimoji="1" lang="ja-JP" altLang="en-US"/>
          </a:p>
        </p:txBody>
      </p:sp>
    </p:spTree>
    <p:extLst>
      <p:ext uri="{BB962C8B-B14F-4D97-AF65-F5344CB8AC3E}">
        <p14:creationId xmlns:p14="http://schemas.microsoft.com/office/powerpoint/2010/main" val="1020236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6AA2F-ABC7-0949-8DB7-4FCAC043FE2C}"/>
              </a:ext>
            </a:extLst>
          </p:cNvPr>
          <p:cNvSpPr>
            <a:spLocks noGrp="1"/>
          </p:cNvSpPr>
          <p:nvPr>
            <p:ph type="title"/>
          </p:nvPr>
        </p:nvSpPr>
        <p:spPr>
          <a:xfrm>
            <a:off x="629841" y="342900"/>
            <a:ext cx="2949178" cy="1200150"/>
          </a:xfrm>
        </p:spPr>
        <p:txBody>
          <a:bodyPr anchor="b"/>
          <a:lstStyle>
            <a:lvl1pPr>
              <a:defRPr sz="18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C0053B-83E1-0C46-80D9-1772242D057B}"/>
              </a:ext>
            </a:extLst>
          </p:cNvPr>
          <p:cNvSpPr>
            <a:spLocks noGrp="1"/>
          </p:cNvSpPr>
          <p:nvPr>
            <p:ph idx="1"/>
          </p:nvPr>
        </p:nvSpPr>
        <p:spPr>
          <a:xfrm>
            <a:off x="3887391" y="740570"/>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FEFFFC7-0F37-594E-80E0-6703FFDDC549}"/>
              </a:ext>
            </a:extLst>
          </p:cNvPr>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09F9A7F-BF09-CF44-9C4C-8CE946038F16}"/>
              </a:ext>
            </a:extLst>
          </p:cNvPr>
          <p:cNvSpPr>
            <a:spLocks noGrp="1"/>
          </p:cNvSpPr>
          <p:nvPr>
            <p:ph type="dt" sz="half" idx="10"/>
          </p:nvPr>
        </p:nvSpPr>
        <p:spPr/>
        <p:txBody>
          <a:bodyPr/>
          <a:lstStyle/>
          <a:p>
            <a:fld id="{1A418ACF-7B88-5E42-B8C9-4BCA1A3B3A0E}" type="datetime1">
              <a:rPr kumimoji="1" lang="ja-JP" altLang="en-US" smtClean="0"/>
              <a:t>2020/1/20</a:t>
            </a:fld>
            <a:endParaRPr kumimoji="1" lang="ja-JP" altLang="en-US"/>
          </a:p>
        </p:txBody>
      </p:sp>
      <p:sp>
        <p:nvSpPr>
          <p:cNvPr id="6" name="フッター プレースホルダー 5">
            <a:extLst>
              <a:ext uri="{FF2B5EF4-FFF2-40B4-BE49-F238E27FC236}">
                <a16:creationId xmlns:a16="http://schemas.microsoft.com/office/drawing/2014/main" id="{4DA80626-FB76-A846-9AFF-1DD906993D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10C0B1-5309-FE4A-BCC8-7B7BCD86C03F}"/>
              </a:ext>
            </a:extLst>
          </p:cNvPr>
          <p:cNvSpPr>
            <a:spLocks noGrp="1"/>
          </p:cNvSpPr>
          <p:nvPr>
            <p:ph type="sldNum" sz="quarter" idx="12"/>
          </p:nvPr>
        </p:nvSpPr>
        <p:spPr/>
        <p:txBody>
          <a:bodyPr/>
          <a:lstStyle/>
          <a:p>
            <a:fld id="{0963F925-B162-524C-8B14-D7693AF40638}" type="slidenum">
              <a:rPr kumimoji="1" lang="ja-JP" altLang="en-US" smtClean="0"/>
              <a:t>‹#›</a:t>
            </a:fld>
            <a:endParaRPr kumimoji="1" lang="ja-JP" altLang="en-US"/>
          </a:p>
        </p:txBody>
      </p:sp>
    </p:spTree>
    <p:extLst>
      <p:ext uri="{BB962C8B-B14F-4D97-AF65-F5344CB8AC3E}">
        <p14:creationId xmlns:p14="http://schemas.microsoft.com/office/powerpoint/2010/main" val="3346387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6F040C-0D4B-1940-BCDF-B3822528C492}"/>
              </a:ext>
            </a:extLst>
          </p:cNvPr>
          <p:cNvSpPr>
            <a:spLocks noGrp="1"/>
          </p:cNvSpPr>
          <p:nvPr>
            <p:ph type="title"/>
          </p:nvPr>
        </p:nvSpPr>
        <p:spPr>
          <a:xfrm>
            <a:off x="629841" y="342900"/>
            <a:ext cx="2949178" cy="1200150"/>
          </a:xfrm>
        </p:spPr>
        <p:txBody>
          <a:bodyPr anchor="b"/>
          <a:lstStyle>
            <a:lvl1pPr>
              <a:defRPr sz="18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48B6F6-3DA2-C347-90E4-D1E751FC8C5E}"/>
              </a:ext>
            </a:extLst>
          </p:cNvPr>
          <p:cNvSpPr>
            <a:spLocks noGrp="1"/>
          </p:cNvSpPr>
          <p:nvPr>
            <p:ph type="pic" idx="1"/>
          </p:nvPr>
        </p:nvSpPr>
        <p:spPr>
          <a:xfrm>
            <a:off x="3887391" y="740570"/>
            <a:ext cx="4629150"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F01AEBA-60FB-874C-982E-696B0E3B441D}"/>
              </a:ext>
            </a:extLst>
          </p:cNvPr>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B1F7FCF-1C34-1A4B-8F6E-BAC31E3E04E1}"/>
              </a:ext>
            </a:extLst>
          </p:cNvPr>
          <p:cNvSpPr>
            <a:spLocks noGrp="1"/>
          </p:cNvSpPr>
          <p:nvPr>
            <p:ph type="dt" sz="half" idx="10"/>
          </p:nvPr>
        </p:nvSpPr>
        <p:spPr/>
        <p:txBody>
          <a:bodyPr/>
          <a:lstStyle/>
          <a:p>
            <a:fld id="{5E230C95-6886-2F40-BDFF-C195BC7355ED}" type="datetime1">
              <a:rPr kumimoji="1" lang="ja-JP" altLang="en-US" smtClean="0"/>
              <a:t>2020/1/20</a:t>
            </a:fld>
            <a:endParaRPr kumimoji="1" lang="ja-JP" altLang="en-US"/>
          </a:p>
        </p:txBody>
      </p:sp>
      <p:sp>
        <p:nvSpPr>
          <p:cNvPr id="6" name="フッター プレースホルダー 5">
            <a:extLst>
              <a:ext uri="{FF2B5EF4-FFF2-40B4-BE49-F238E27FC236}">
                <a16:creationId xmlns:a16="http://schemas.microsoft.com/office/drawing/2014/main" id="{F6681C93-C35A-B046-9FF5-7B1DA740ED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BBA727-9A78-794C-81F0-AEBE2B8FE462}"/>
              </a:ext>
            </a:extLst>
          </p:cNvPr>
          <p:cNvSpPr>
            <a:spLocks noGrp="1"/>
          </p:cNvSpPr>
          <p:nvPr>
            <p:ph type="sldNum" sz="quarter" idx="12"/>
          </p:nvPr>
        </p:nvSpPr>
        <p:spPr/>
        <p:txBody>
          <a:bodyPr/>
          <a:lstStyle/>
          <a:p>
            <a:fld id="{0963F925-B162-524C-8B14-D7693AF40638}" type="slidenum">
              <a:rPr kumimoji="1" lang="ja-JP" altLang="en-US" smtClean="0"/>
              <a:t>‹#›</a:t>
            </a:fld>
            <a:endParaRPr kumimoji="1" lang="ja-JP" altLang="en-US"/>
          </a:p>
        </p:txBody>
      </p:sp>
    </p:spTree>
    <p:extLst>
      <p:ext uri="{BB962C8B-B14F-4D97-AF65-F5344CB8AC3E}">
        <p14:creationId xmlns:p14="http://schemas.microsoft.com/office/powerpoint/2010/main" val="1252684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85F44B2-54C0-A643-9B79-B153752011A6}"/>
              </a:ext>
            </a:extLst>
          </p:cNvPr>
          <p:cNvSpPr/>
          <p:nvPr/>
        </p:nvSpPr>
        <p:spPr>
          <a:xfrm>
            <a:off x="0" y="0"/>
            <a:ext cx="9144000" cy="812524"/>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b="1"/>
          </a:p>
        </p:txBody>
      </p:sp>
      <p:sp>
        <p:nvSpPr>
          <p:cNvPr id="2" name="タイトル プレースホルダー 1">
            <a:extLst>
              <a:ext uri="{FF2B5EF4-FFF2-40B4-BE49-F238E27FC236}">
                <a16:creationId xmlns:a16="http://schemas.microsoft.com/office/drawing/2014/main" id="{FD66E361-43BC-2A44-A202-2758D5530ADC}"/>
              </a:ext>
            </a:extLst>
          </p:cNvPr>
          <p:cNvSpPr>
            <a:spLocks noGrp="1"/>
          </p:cNvSpPr>
          <p:nvPr>
            <p:ph type="title"/>
          </p:nvPr>
        </p:nvSpPr>
        <p:spPr>
          <a:xfrm>
            <a:off x="628650" y="141633"/>
            <a:ext cx="7886700" cy="581440"/>
          </a:xfrm>
          <a:prstGeom prst="rect">
            <a:avLst/>
          </a:prstGeom>
        </p:spPr>
        <p:txBody>
          <a:bodyPr vert="horz" lIns="91440" tIns="45720" rIns="91440" bIns="45720" rtlCol="0" anchor="ctr">
            <a:no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08D515-4802-A54B-9510-8ABC3F3ADD99}"/>
              </a:ext>
            </a:extLst>
          </p:cNvPr>
          <p:cNvSpPr>
            <a:spLocks noGrp="1"/>
          </p:cNvSpPr>
          <p:nvPr>
            <p:ph type="body" idx="1"/>
          </p:nvPr>
        </p:nvSpPr>
        <p:spPr>
          <a:xfrm>
            <a:off x="628650" y="954157"/>
            <a:ext cx="7886700" cy="3678566"/>
          </a:xfrm>
          <a:prstGeom prst="rect">
            <a:avLst/>
          </a:prstGeom>
        </p:spPr>
        <p:txBody>
          <a:bodyPr vert="horz" lIns="91440" tIns="45720" rIns="91440" bIns="45720" rtlCol="0">
            <a:normAutofit/>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878C7A2A-2E3D-6A45-8EF8-62F8ECBBCB2A}"/>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F7CCD235-D5C6-FE42-8283-6FDD8E8EEC7F}" type="datetime1">
              <a:rPr kumimoji="1" lang="ja-JP" altLang="en-US" smtClean="0"/>
              <a:t>2020/1/20</a:t>
            </a:fld>
            <a:endParaRPr kumimoji="1" lang="ja-JP" altLang="en-US"/>
          </a:p>
        </p:txBody>
      </p:sp>
      <p:sp>
        <p:nvSpPr>
          <p:cNvPr id="5" name="フッター プレースホルダー 4">
            <a:extLst>
              <a:ext uri="{FF2B5EF4-FFF2-40B4-BE49-F238E27FC236}">
                <a16:creationId xmlns:a16="http://schemas.microsoft.com/office/drawing/2014/main" id="{18E725EC-5D26-854C-BFC5-6982826F7E94}"/>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9E5CCD-3011-8E46-87D4-2732124CF5B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0963F925-B162-524C-8B14-D7693AF40638}" type="slidenum">
              <a:rPr kumimoji="1" lang="ja-JP" altLang="en-US" smtClean="0"/>
              <a:t>‹#›</a:t>
            </a:fld>
            <a:endParaRPr kumimoji="1" lang="ja-JP" altLang="en-US"/>
          </a:p>
        </p:txBody>
      </p:sp>
    </p:spTree>
    <p:extLst>
      <p:ext uri="{BB962C8B-B14F-4D97-AF65-F5344CB8AC3E}">
        <p14:creationId xmlns:p14="http://schemas.microsoft.com/office/powerpoint/2010/main" val="13650461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514350" rtl="0" eaLnBrk="1" latinLnBrk="0" hangingPunct="1">
        <a:lnSpc>
          <a:spcPct val="90000"/>
        </a:lnSpc>
        <a:spcBef>
          <a:spcPct val="0"/>
        </a:spcBef>
        <a:buNone/>
        <a:defRPr kumimoji="1" sz="4000" b="1" kern="1200">
          <a:solidFill>
            <a:schemeClr val="tx1"/>
          </a:solidFill>
          <a:latin typeface="+mj-lt"/>
          <a:ea typeface="+mj-ea"/>
          <a:cs typeface="+mj-cs"/>
        </a:defRPr>
      </a:lvl1pPr>
    </p:titleStyle>
    <p:bodyStyle>
      <a:lvl1pPr marL="267891" indent="-267891" algn="l" defTabSz="514350" rtl="0" eaLnBrk="1" latinLnBrk="0" hangingPunct="1">
        <a:lnSpc>
          <a:spcPct val="140000"/>
        </a:lnSpc>
        <a:spcBef>
          <a:spcPts val="563"/>
        </a:spcBef>
        <a:buClr>
          <a:schemeClr val="accent3">
            <a:lumMod val="75000"/>
          </a:schemeClr>
        </a:buClr>
        <a:buFont typeface="ヒラギノ角ゴシック W3" panose="020B0400000000000000" pitchFamily="34" charset="-128"/>
        <a:buChar char="❖"/>
        <a:tabLst/>
        <a:defRPr kumimoji="1" sz="3600" kern="1200">
          <a:solidFill>
            <a:schemeClr val="tx1"/>
          </a:solidFill>
          <a:latin typeface="+mn-lt"/>
          <a:ea typeface="+mn-ea"/>
          <a:cs typeface="+mn-cs"/>
        </a:defRPr>
      </a:lvl1pPr>
      <a:lvl2pPr marL="535781" indent="-278606" algn="l" defTabSz="514350" rtl="0" eaLnBrk="1" latinLnBrk="0" hangingPunct="1">
        <a:lnSpc>
          <a:spcPct val="140000"/>
        </a:lnSpc>
        <a:spcBef>
          <a:spcPts val="281"/>
        </a:spcBef>
        <a:buClr>
          <a:schemeClr val="accent3">
            <a:lumMod val="75000"/>
          </a:schemeClr>
        </a:buClr>
        <a:buFont typeface="ヒラギノ角ゴシック W3" panose="020B0400000000000000" pitchFamily="34" charset="-128"/>
        <a:buChar char="◇"/>
        <a:tabLst/>
        <a:defRPr kumimoji="1" sz="3200" kern="1200">
          <a:solidFill>
            <a:schemeClr val="tx1"/>
          </a:solidFill>
          <a:latin typeface="+mn-lt"/>
          <a:ea typeface="+mn-ea"/>
          <a:cs typeface="+mn-cs"/>
        </a:defRPr>
      </a:lvl2pPr>
      <a:lvl3pPr marL="735806" indent="-221456" algn="l" defTabSz="514350" rtl="0" eaLnBrk="1" latinLnBrk="0" hangingPunct="1">
        <a:lnSpc>
          <a:spcPct val="140000"/>
        </a:lnSpc>
        <a:spcBef>
          <a:spcPts val="281"/>
        </a:spcBef>
        <a:buClr>
          <a:schemeClr val="accent3">
            <a:lumMod val="75000"/>
          </a:schemeClr>
        </a:buClr>
        <a:buFont typeface="Wingdings" pitchFamily="2" charset="2"/>
        <a:buChar char="u"/>
        <a:tabLst/>
        <a:defRPr kumimoji="1" sz="2800" kern="1200">
          <a:solidFill>
            <a:schemeClr val="tx1"/>
          </a:solidFill>
          <a:latin typeface="+mn-lt"/>
          <a:ea typeface="+mn-ea"/>
          <a:cs typeface="+mn-cs"/>
        </a:defRPr>
      </a:lvl3pPr>
      <a:lvl4pPr marL="1028700" indent="-257175" algn="l" defTabSz="514350" rtl="0" eaLnBrk="1" latinLnBrk="0" hangingPunct="1">
        <a:lnSpc>
          <a:spcPct val="140000"/>
        </a:lnSpc>
        <a:spcBef>
          <a:spcPts val="281"/>
        </a:spcBef>
        <a:buClr>
          <a:schemeClr val="accent3">
            <a:lumMod val="75000"/>
          </a:schemeClr>
        </a:buClr>
        <a:buFont typeface="Wingdings" pitchFamily="2" charset="2"/>
        <a:buChar char="p"/>
        <a:defRPr kumimoji="1" sz="2000" kern="1200">
          <a:solidFill>
            <a:schemeClr val="tx1"/>
          </a:solidFill>
          <a:latin typeface="+mn-lt"/>
          <a:ea typeface="+mn-ea"/>
          <a:cs typeface="+mn-cs"/>
        </a:defRPr>
      </a:lvl4pPr>
      <a:lvl5pPr marL="1157288" indent="-128588" algn="l" defTabSz="514350" rtl="0" eaLnBrk="1" latinLnBrk="0" hangingPunct="1">
        <a:lnSpc>
          <a:spcPct val="140000"/>
        </a:lnSpc>
        <a:spcBef>
          <a:spcPts val="281"/>
        </a:spcBef>
        <a:buClr>
          <a:schemeClr val="accent3">
            <a:lumMod val="75000"/>
          </a:schemeClr>
        </a:buClr>
        <a:buFont typeface="Wingdings" pitchFamily="2" charset="2"/>
        <a:buChar char="n"/>
        <a:defRPr kumimoji="1" sz="2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3.emf"/><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emf"/><Relationship Id="rId9" Type="http://schemas.openxmlformats.org/officeDocument/2006/relationships/image" Target="../media/image3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emf"/><Relationship Id="rId4" Type="http://schemas.openxmlformats.org/officeDocument/2006/relationships/diagramLayout" Target="../diagrams/layout1.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178788D-E363-9A4D-B9FE-A79ABB92BBB3}"/>
              </a:ext>
            </a:extLst>
          </p:cNvPr>
          <p:cNvSpPr>
            <a:spLocks noGrp="1"/>
          </p:cNvSpPr>
          <p:nvPr>
            <p:ph type="ctrTitle"/>
          </p:nvPr>
        </p:nvSpPr>
        <p:spPr>
          <a:xfrm>
            <a:off x="1143000" y="731523"/>
            <a:ext cx="6858000" cy="1961912"/>
          </a:xfrm>
        </p:spPr>
        <p:txBody>
          <a:bodyPr/>
          <a:lstStyle/>
          <a:p>
            <a:r>
              <a:rPr lang="ja-JP" altLang="en-US" sz="4000">
                <a:latin typeface="+mn-ea"/>
                <a:ea typeface="+mn-ea"/>
              </a:rPr>
              <a:t>原子力災害拠点病院等</a:t>
            </a:r>
            <a:br>
              <a:rPr lang="ja-JP" altLang="en-US" sz="4000">
                <a:latin typeface="+mn-ea"/>
                <a:ea typeface="+mn-ea"/>
              </a:rPr>
            </a:br>
            <a:r>
              <a:rPr lang="ja-JP" altLang="en-US" sz="4800">
                <a:latin typeface="+mn-ea"/>
                <a:ea typeface="+mn-ea"/>
              </a:rPr>
              <a:t>研修資料</a:t>
            </a:r>
            <a:endParaRPr kumimoji="1" lang="ja-JP" altLang="en-US" sz="3600">
              <a:latin typeface="+mn-ea"/>
              <a:ea typeface="+mn-ea"/>
            </a:endParaRPr>
          </a:p>
        </p:txBody>
      </p:sp>
      <p:sp>
        <p:nvSpPr>
          <p:cNvPr id="6" name="正方形/長方形 5">
            <a:extLst>
              <a:ext uri="{FF2B5EF4-FFF2-40B4-BE49-F238E27FC236}">
                <a16:creationId xmlns:a16="http://schemas.microsoft.com/office/drawing/2014/main" id="{23CD0E3F-B4F4-1545-99DA-5900FA549527}"/>
              </a:ext>
            </a:extLst>
          </p:cNvPr>
          <p:cNvSpPr/>
          <p:nvPr/>
        </p:nvSpPr>
        <p:spPr>
          <a:xfrm>
            <a:off x="4166829" y="4497169"/>
            <a:ext cx="4977171" cy="646331"/>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a:t>本資料は、原子力規制庁平成</a:t>
            </a:r>
            <a:r>
              <a:rPr lang="en-US" altLang="ja-JP" sz="1200" dirty="0"/>
              <a:t>31</a:t>
            </a:r>
            <a:r>
              <a:rPr lang="ja-JP" altLang="en-US" sz="1200"/>
              <a:t>年度放射線対策委託費（放射線安全規制研究戦略的推進事業費）放射線安全規制研究推進事業（包括的被ばく医療の体制構築に関する調査研究）において作成されました。</a:t>
            </a:r>
          </a:p>
        </p:txBody>
      </p:sp>
      <p:sp>
        <p:nvSpPr>
          <p:cNvPr id="7" name="字幕 6">
            <a:extLst>
              <a:ext uri="{FF2B5EF4-FFF2-40B4-BE49-F238E27FC236}">
                <a16:creationId xmlns:a16="http://schemas.microsoft.com/office/drawing/2014/main" id="{2BAABF85-DF78-B447-95BF-12F48495A4ED}"/>
              </a:ext>
            </a:extLst>
          </p:cNvPr>
          <p:cNvSpPr txBox="1">
            <a:spLocks noGrp="1"/>
          </p:cNvSpPr>
          <p:nvPr>
            <p:ph type="subTitle" idx="1"/>
          </p:nvPr>
        </p:nvSpPr>
        <p:spPr>
          <a:prstGeom prst="rect">
            <a:avLst/>
          </a:prstGeom>
          <a:noFill/>
        </p:spPr>
        <p:txBody>
          <a:bodyPr wrap="none" rtlCol="0">
            <a:spAutoFit/>
          </a:bodyPr>
          <a:lstStyle/>
          <a:p>
            <a:pPr algn="ctr"/>
            <a:r>
              <a:rPr lang="ja-JP" altLang="en-US"/>
              <a:t>国立研究開発法人量子科学技術研究開発機構</a:t>
            </a:r>
            <a:endParaRPr kumimoji="1" lang="en-US" altLang="ja-JP" dirty="0"/>
          </a:p>
          <a:p>
            <a:pPr algn="ctr"/>
            <a:r>
              <a:rPr kumimoji="1" lang="en-US" altLang="ja-JP" dirty="0"/>
              <a:t>Ver.201912</a:t>
            </a:r>
            <a:endParaRPr kumimoji="1" lang="ja-JP" altLang="en-US"/>
          </a:p>
        </p:txBody>
      </p:sp>
    </p:spTree>
    <p:extLst>
      <p:ext uri="{BB962C8B-B14F-4D97-AF65-F5344CB8AC3E}">
        <p14:creationId xmlns:p14="http://schemas.microsoft.com/office/powerpoint/2010/main" val="118293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7B5301-32C0-4341-87A3-2CC589C49A42}"/>
              </a:ext>
            </a:extLst>
          </p:cNvPr>
          <p:cNvSpPr>
            <a:spLocks noGrp="1"/>
          </p:cNvSpPr>
          <p:nvPr>
            <p:ph type="title"/>
          </p:nvPr>
        </p:nvSpPr>
        <p:spPr/>
        <p:txBody>
          <a:bodyPr/>
          <a:lstStyle/>
          <a:p>
            <a:r>
              <a:rPr kumimoji="1" lang="ja-JP" altLang="en-US"/>
              <a:t>対応者の安全対策</a:t>
            </a:r>
          </a:p>
        </p:txBody>
      </p:sp>
      <p:sp>
        <p:nvSpPr>
          <p:cNvPr id="3" name="コンテンツ プレースホルダー 2">
            <a:extLst>
              <a:ext uri="{FF2B5EF4-FFF2-40B4-BE49-F238E27FC236}">
                <a16:creationId xmlns:a16="http://schemas.microsoft.com/office/drawing/2014/main" id="{61DE212B-4588-5C4D-8317-2B47C63494F5}"/>
              </a:ext>
            </a:extLst>
          </p:cNvPr>
          <p:cNvSpPr>
            <a:spLocks noGrp="1"/>
          </p:cNvSpPr>
          <p:nvPr>
            <p:ph idx="1"/>
          </p:nvPr>
        </p:nvSpPr>
        <p:spPr/>
        <p:txBody>
          <a:bodyPr/>
          <a:lstStyle/>
          <a:p>
            <a:r>
              <a:rPr lang="ja-JP" altLang="en-US"/>
              <a:t>被ばく</a:t>
            </a:r>
            <a:r>
              <a:rPr kumimoji="1" lang="ja-JP" altLang="en-US"/>
              <a:t>管理</a:t>
            </a:r>
            <a:endParaRPr kumimoji="1" lang="en-US" altLang="ja-JP" dirty="0"/>
          </a:p>
          <a:p>
            <a:endParaRPr kumimoji="1" lang="en-US" altLang="ja-JP" dirty="0"/>
          </a:p>
          <a:p>
            <a:r>
              <a:rPr kumimoji="1" lang="ja-JP" altLang="en-US"/>
              <a:t>汚染拡大防止</a:t>
            </a:r>
            <a:endParaRPr kumimoji="1" lang="en-US" altLang="ja-JP" dirty="0"/>
          </a:p>
        </p:txBody>
      </p:sp>
      <p:sp>
        <p:nvSpPr>
          <p:cNvPr id="4" name="スライド番号プレースホルダー 3">
            <a:extLst>
              <a:ext uri="{FF2B5EF4-FFF2-40B4-BE49-F238E27FC236}">
                <a16:creationId xmlns:a16="http://schemas.microsoft.com/office/drawing/2014/main" id="{0E5877BD-F049-CD43-AE46-64367230ECA1}"/>
              </a:ext>
            </a:extLst>
          </p:cNvPr>
          <p:cNvSpPr>
            <a:spLocks noGrp="1"/>
          </p:cNvSpPr>
          <p:nvPr>
            <p:ph type="sldNum" sz="quarter" idx="12"/>
          </p:nvPr>
        </p:nvSpPr>
        <p:spPr/>
        <p:txBody>
          <a:bodyPr/>
          <a:lstStyle/>
          <a:p>
            <a:fld id="{0963F925-B162-524C-8B14-D7693AF40638}" type="slidenum">
              <a:rPr kumimoji="1" lang="ja-JP" altLang="en-US" smtClean="0"/>
              <a:t>10</a:t>
            </a:fld>
            <a:endParaRPr kumimoji="1" lang="ja-JP" altLang="en-US"/>
          </a:p>
        </p:txBody>
      </p:sp>
      <p:pic>
        <p:nvPicPr>
          <p:cNvPr id="5" name="図 4">
            <a:extLst>
              <a:ext uri="{FF2B5EF4-FFF2-40B4-BE49-F238E27FC236}">
                <a16:creationId xmlns:a16="http://schemas.microsoft.com/office/drawing/2014/main" id="{8F41715F-E2F9-924C-A762-E4AC32C7DA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47571">
            <a:off x="4113421" y="1103283"/>
            <a:ext cx="1272618" cy="1218335"/>
          </a:xfrm>
          <a:prstGeom prst="rect">
            <a:avLst/>
          </a:prstGeom>
        </p:spPr>
      </p:pic>
      <p:pic>
        <p:nvPicPr>
          <p:cNvPr id="7" name="図 6">
            <a:extLst>
              <a:ext uri="{FF2B5EF4-FFF2-40B4-BE49-F238E27FC236}">
                <a16:creationId xmlns:a16="http://schemas.microsoft.com/office/drawing/2014/main" id="{6E21DC0D-7224-BD44-9976-3C174250B299}"/>
              </a:ext>
            </a:extLst>
          </p:cNvPr>
          <p:cNvPicPr>
            <a:picLocks noChangeAspect="1"/>
          </p:cNvPicPr>
          <p:nvPr/>
        </p:nvPicPr>
        <p:blipFill>
          <a:blip r:embed="rId4"/>
          <a:stretch>
            <a:fillRect/>
          </a:stretch>
        </p:blipFill>
        <p:spPr>
          <a:xfrm>
            <a:off x="4925311" y="2575399"/>
            <a:ext cx="1497037" cy="2465709"/>
          </a:xfrm>
          <a:prstGeom prst="rect">
            <a:avLst/>
          </a:prstGeom>
        </p:spPr>
      </p:pic>
      <p:sp>
        <p:nvSpPr>
          <p:cNvPr id="8" name="テキスト ボックス 7">
            <a:extLst>
              <a:ext uri="{FF2B5EF4-FFF2-40B4-BE49-F238E27FC236}">
                <a16:creationId xmlns:a16="http://schemas.microsoft.com/office/drawing/2014/main" id="{DBCDDBF8-CC9E-DE41-836E-9235DF0CEDE2}"/>
              </a:ext>
            </a:extLst>
          </p:cNvPr>
          <p:cNvSpPr txBox="1"/>
          <p:nvPr/>
        </p:nvSpPr>
        <p:spPr>
          <a:xfrm>
            <a:off x="5175531" y="1810339"/>
            <a:ext cx="1467068" cy="400110"/>
          </a:xfrm>
          <a:prstGeom prst="rect">
            <a:avLst/>
          </a:prstGeom>
          <a:noFill/>
        </p:spPr>
        <p:txBody>
          <a:bodyPr wrap="none" rtlCol="0">
            <a:spAutoFit/>
          </a:bodyPr>
          <a:lstStyle/>
          <a:p>
            <a:r>
              <a:rPr kumimoji="1" lang="ja-JP" altLang="en-US" sz="2000"/>
              <a:t>個人線量計</a:t>
            </a:r>
          </a:p>
        </p:txBody>
      </p:sp>
      <p:sp>
        <p:nvSpPr>
          <p:cNvPr id="9" name="テキスト ボックス 8">
            <a:extLst>
              <a:ext uri="{FF2B5EF4-FFF2-40B4-BE49-F238E27FC236}">
                <a16:creationId xmlns:a16="http://schemas.microsoft.com/office/drawing/2014/main" id="{61F980B6-9467-6E4A-B21A-4969574F703F}"/>
              </a:ext>
            </a:extLst>
          </p:cNvPr>
          <p:cNvSpPr txBox="1"/>
          <p:nvPr/>
        </p:nvSpPr>
        <p:spPr>
          <a:xfrm>
            <a:off x="3026181" y="3816849"/>
            <a:ext cx="1723549" cy="400110"/>
          </a:xfrm>
          <a:prstGeom prst="rect">
            <a:avLst/>
          </a:prstGeom>
          <a:noFill/>
        </p:spPr>
        <p:txBody>
          <a:bodyPr wrap="none" rtlCol="0">
            <a:spAutoFit/>
          </a:bodyPr>
          <a:lstStyle/>
          <a:p>
            <a:r>
              <a:rPr kumimoji="1" lang="ja-JP" altLang="en-US" sz="2000"/>
              <a:t>個人防護装備</a:t>
            </a:r>
          </a:p>
        </p:txBody>
      </p:sp>
    </p:spTree>
    <p:extLst>
      <p:ext uri="{BB962C8B-B14F-4D97-AF65-F5344CB8AC3E}">
        <p14:creationId xmlns:p14="http://schemas.microsoft.com/office/powerpoint/2010/main" val="288472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6B88A6-9130-0747-8A56-E98F48613C52}"/>
              </a:ext>
            </a:extLst>
          </p:cNvPr>
          <p:cNvSpPr>
            <a:spLocks noGrp="1"/>
          </p:cNvSpPr>
          <p:nvPr>
            <p:ph type="title"/>
          </p:nvPr>
        </p:nvSpPr>
        <p:spPr/>
        <p:txBody>
          <a:bodyPr/>
          <a:lstStyle/>
          <a:p>
            <a:r>
              <a:rPr kumimoji="1" lang="ja-JP" altLang="en-US"/>
              <a:t>個人防護装備</a:t>
            </a:r>
          </a:p>
        </p:txBody>
      </p:sp>
      <p:sp>
        <p:nvSpPr>
          <p:cNvPr id="3" name="スライド番号プレースホルダー 2">
            <a:extLst>
              <a:ext uri="{FF2B5EF4-FFF2-40B4-BE49-F238E27FC236}">
                <a16:creationId xmlns:a16="http://schemas.microsoft.com/office/drawing/2014/main" id="{7CFECFE8-94C1-8642-A7AE-A056C1A27C5B}"/>
              </a:ext>
            </a:extLst>
          </p:cNvPr>
          <p:cNvSpPr>
            <a:spLocks noGrp="1"/>
          </p:cNvSpPr>
          <p:nvPr>
            <p:ph type="sldNum" sz="quarter" idx="12"/>
          </p:nvPr>
        </p:nvSpPr>
        <p:spPr/>
        <p:txBody>
          <a:bodyPr/>
          <a:lstStyle/>
          <a:p>
            <a:fld id="{0963F925-B162-524C-8B14-D7693AF40638}" type="slidenum">
              <a:rPr kumimoji="1" lang="ja-JP" altLang="en-US" smtClean="0"/>
              <a:t>11</a:t>
            </a:fld>
            <a:endParaRPr kumimoji="1" lang="ja-JP" altLang="en-US"/>
          </a:p>
        </p:txBody>
      </p:sp>
      <p:pic>
        <p:nvPicPr>
          <p:cNvPr id="4" name="コンテンツ プレースホルダー 5">
            <a:extLst>
              <a:ext uri="{FF2B5EF4-FFF2-40B4-BE49-F238E27FC236}">
                <a16:creationId xmlns:a16="http://schemas.microsoft.com/office/drawing/2014/main" id="{3F36E8C5-20C6-5D44-A2AC-C1B80A74A0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3210" y="1195027"/>
            <a:ext cx="1354931" cy="3679031"/>
          </a:xfrm>
          <a:prstGeom prst="rect">
            <a:avLst/>
          </a:prstGeom>
        </p:spPr>
      </p:pic>
      <p:pic>
        <p:nvPicPr>
          <p:cNvPr id="5" name="コンテンツ プレースホルダ 7" descr="医師用.psd">
            <a:extLst>
              <a:ext uri="{FF2B5EF4-FFF2-40B4-BE49-F238E27FC236}">
                <a16:creationId xmlns:a16="http://schemas.microsoft.com/office/drawing/2014/main" id="{1B9B1486-A3EB-1543-A350-F1BE7D05CB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41805" y="1315144"/>
            <a:ext cx="1774555" cy="3558914"/>
          </a:xfrm>
          <a:prstGeom prst="rect">
            <a:avLst/>
          </a:prstGeom>
        </p:spPr>
      </p:pic>
      <p:pic>
        <p:nvPicPr>
          <p:cNvPr id="6" name="コンテンツ プレースホルダ 5" descr="手袋.jpg">
            <a:extLst>
              <a:ext uri="{FF2B5EF4-FFF2-40B4-BE49-F238E27FC236}">
                <a16:creationId xmlns:a16="http://schemas.microsoft.com/office/drawing/2014/main" id="{A732CDA8-C1E5-FA4F-98E2-8007D62BB01E}"/>
              </a:ext>
            </a:extLst>
          </p:cNvPr>
          <p:cNvPicPr>
            <a:picLocks noChangeAspect="1"/>
          </p:cNvPicPr>
          <p:nvPr/>
        </p:nvPicPr>
        <p:blipFill>
          <a:blip r:embed="rId5" cstate="screen">
            <a:extLst>
              <a:ext uri="{28A0092B-C50C-407E-A947-70E740481C1C}">
                <a14:useLocalDpi xmlns:a14="http://schemas.microsoft.com/office/drawing/2010/main"/>
              </a:ext>
            </a:extLst>
          </a:blip>
          <a:srcRect t="-13045" b="-13045"/>
          <a:stretch>
            <a:fillRect/>
          </a:stretch>
        </p:blipFill>
        <p:spPr>
          <a:xfrm>
            <a:off x="4450301" y="2375870"/>
            <a:ext cx="827236" cy="927363"/>
          </a:xfrm>
          <a:prstGeom prst="rect">
            <a:avLst/>
          </a:prstGeom>
        </p:spPr>
      </p:pic>
      <p:sp>
        <p:nvSpPr>
          <p:cNvPr id="7" name="テキスト ボックス 6">
            <a:extLst>
              <a:ext uri="{FF2B5EF4-FFF2-40B4-BE49-F238E27FC236}">
                <a16:creationId xmlns:a16="http://schemas.microsoft.com/office/drawing/2014/main" id="{922EB38B-EFB5-8F45-9808-FDA1B29232F6}"/>
              </a:ext>
            </a:extLst>
          </p:cNvPr>
          <p:cNvSpPr txBox="1"/>
          <p:nvPr/>
        </p:nvSpPr>
        <p:spPr>
          <a:xfrm>
            <a:off x="1231052" y="1631970"/>
            <a:ext cx="1020773" cy="738664"/>
          </a:xfrm>
          <a:prstGeom prst="rect">
            <a:avLst/>
          </a:prstGeom>
          <a:noFill/>
        </p:spPr>
        <p:txBody>
          <a:bodyPr wrap="square" rtlCol="0">
            <a:spAutoFit/>
          </a:bodyPr>
          <a:lstStyle/>
          <a:p>
            <a:r>
              <a:rPr lang="ja-JP" altLang="en-US" sz="1050"/>
              <a:t>外側のゴム手袋は頻回に交換するため、大量に準備</a:t>
            </a:r>
          </a:p>
        </p:txBody>
      </p:sp>
      <p:sp>
        <p:nvSpPr>
          <p:cNvPr id="8" name="テキスト ボックス 7">
            <a:extLst>
              <a:ext uri="{FF2B5EF4-FFF2-40B4-BE49-F238E27FC236}">
                <a16:creationId xmlns:a16="http://schemas.microsoft.com/office/drawing/2014/main" id="{206F3024-575F-F148-99FC-BB67A7B0FBE8}"/>
              </a:ext>
            </a:extLst>
          </p:cNvPr>
          <p:cNvSpPr txBox="1"/>
          <p:nvPr/>
        </p:nvSpPr>
        <p:spPr>
          <a:xfrm>
            <a:off x="2775959" y="2026144"/>
            <a:ext cx="706247" cy="300082"/>
          </a:xfrm>
          <a:prstGeom prst="rect">
            <a:avLst/>
          </a:prstGeom>
          <a:solidFill>
            <a:schemeClr val="accent2"/>
          </a:solidFill>
        </p:spPr>
        <p:txBody>
          <a:bodyPr wrap="square" rtlCol="0">
            <a:spAutoFit/>
          </a:bodyPr>
          <a:lstStyle/>
          <a:p>
            <a:pPr algn="ctr"/>
            <a:r>
              <a:rPr lang="ja-JP" altLang="en-US" sz="1350" b="1"/>
              <a:t>氏名</a:t>
            </a:r>
          </a:p>
        </p:txBody>
      </p:sp>
      <p:sp>
        <p:nvSpPr>
          <p:cNvPr id="9" name="正方形/長方形 8">
            <a:extLst>
              <a:ext uri="{FF2B5EF4-FFF2-40B4-BE49-F238E27FC236}">
                <a16:creationId xmlns:a16="http://schemas.microsoft.com/office/drawing/2014/main" id="{87372315-5C89-224A-89EE-780C13DA7E24}"/>
              </a:ext>
            </a:extLst>
          </p:cNvPr>
          <p:cNvSpPr/>
          <p:nvPr/>
        </p:nvSpPr>
        <p:spPr>
          <a:xfrm>
            <a:off x="2934873" y="1366724"/>
            <a:ext cx="352004" cy="9836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 name="テキスト ボックス 9">
            <a:extLst>
              <a:ext uri="{FF2B5EF4-FFF2-40B4-BE49-F238E27FC236}">
                <a16:creationId xmlns:a16="http://schemas.microsoft.com/office/drawing/2014/main" id="{5CBBC2C8-F35F-5D45-97CB-053AD9C8B94C}"/>
              </a:ext>
            </a:extLst>
          </p:cNvPr>
          <p:cNvSpPr txBox="1"/>
          <p:nvPr/>
        </p:nvSpPr>
        <p:spPr>
          <a:xfrm>
            <a:off x="2878479" y="1331929"/>
            <a:ext cx="464792" cy="207749"/>
          </a:xfrm>
          <a:prstGeom prst="rect">
            <a:avLst/>
          </a:prstGeom>
          <a:noFill/>
        </p:spPr>
        <p:txBody>
          <a:bodyPr wrap="square" rtlCol="0">
            <a:spAutoFit/>
          </a:bodyPr>
          <a:lstStyle/>
          <a:p>
            <a:pPr algn="ctr"/>
            <a:r>
              <a:rPr lang="ja-JP" altLang="en-US" sz="750"/>
              <a:t>氏名</a:t>
            </a:r>
          </a:p>
        </p:txBody>
      </p:sp>
      <p:sp>
        <p:nvSpPr>
          <p:cNvPr id="11" name="テキスト ボックス 10">
            <a:extLst>
              <a:ext uri="{FF2B5EF4-FFF2-40B4-BE49-F238E27FC236}">
                <a16:creationId xmlns:a16="http://schemas.microsoft.com/office/drawing/2014/main" id="{AE53CAC4-B908-D54A-B2E2-14205F621489}"/>
              </a:ext>
            </a:extLst>
          </p:cNvPr>
          <p:cNvSpPr txBox="1"/>
          <p:nvPr/>
        </p:nvSpPr>
        <p:spPr>
          <a:xfrm>
            <a:off x="6471452" y="2053957"/>
            <a:ext cx="561243" cy="300082"/>
          </a:xfrm>
          <a:prstGeom prst="rect">
            <a:avLst/>
          </a:prstGeom>
          <a:solidFill>
            <a:schemeClr val="bg1"/>
          </a:solidFill>
        </p:spPr>
        <p:txBody>
          <a:bodyPr wrap="square" rtlCol="0">
            <a:spAutoFit/>
          </a:bodyPr>
          <a:lstStyle/>
          <a:p>
            <a:pPr algn="ctr"/>
            <a:r>
              <a:rPr lang="ja-JP" altLang="en-US" sz="1350" b="1"/>
              <a:t>氏名</a:t>
            </a:r>
          </a:p>
        </p:txBody>
      </p:sp>
      <p:sp>
        <p:nvSpPr>
          <p:cNvPr id="12" name="正方形/長方形 11">
            <a:extLst>
              <a:ext uri="{FF2B5EF4-FFF2-40B4-BE49-F238E27FC236}">
                <a16:creationId xmlns:a16="http://schemas.microsoft.com/office/drawing/2014/main" id="{8CF75FA9-ECE8-E74E-BE8F-C397D7A115C0}"/>
              </a:ext>
            </a:extLst>
          </p:cNvPr>
          <p:cNvSpPr/>
          <p:nvPr/>
        </p:nvSpPr>
        <p:spPr>
          <a:xfrm>
            <a:off x="6515708" y="1282079"/>
            <a:ext cx="352004" cy="98369"/>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テキスト ボックス 12">
            <a:extLst>
              <a:ext uri="{FF2B5EF4-FFF2-40B4-BE49-F238E27FC236}">
                <a16:creationId xmlns:a16="http://schemas.microsoft.com/office/drawing/2014/main" id="{1B9C5B92-0188-5D48-A654-785F8C97D99B}"/>
              </a:ext>
            </a:extLst>
          </p:cNvPr>
          <p:cNvSpPr txBox="1"/>
          <p:nvPr/>
        </p:nvSpPr>
        <p:spPr>
          <a:xfrm>
            <a:off x="6471452" y="1248183"/>
            <a:ext cx="464792" cy="207749"/>
          </a:xfrm>
          <a:prstGeom prst="rect">
            <a:avLst/>
          </a:prstGeom>
          <a:noFill/>
        </p:spPr>
        <p:txBody>
          <a:bodyPr wrap="square" rtlCol="0">
            <a:spAutoFit/>
          </a:bodyPr>
          <a:lstStyle/>
          <a:p>
            <a:pPr algn="ctr"/>
            <a:r>
              <a:rPr lang="ja-JP" altLang="en-US" sz="750"/>
              <a:t>氏名</a:t>
            </a:r>
          </a:p>
        </p:txBody>
      </p:sp>
      <p:sp>
        <p:nvSpPr>
          <p:cNvPr id="14" name="テキスト ボックス 13">
            <a:extLst>
              <a:ext uri="{FF2B5EF4-FFF2-40B4-BE49-F238E27FC236}">
                <a16:creationId xmlns:a16="http://schemas.microsoft.com/office/drawing/2014/main" id="{88DAE345-63EA-5E40-B93E-3950A4451544}"/>
              </a:ext>
            </a:extLst>
          </p:cNvPr>
          <p:cNvSpPr txBox="1"/>
          <p:nvPr/>
        </p:nvSpPr>
        <p:spPr>
          <a:xfrm>
            <a:off x="4390712" y="2284016"/>
            <a:ext cx="992579" cy="253916"/>
          </a:xfrm>
          <a:prstGeom prst="rect">
            <a:avLst/>
          </a:prstGeom>
          <a:noFill/>
        </p:spPr>
        <p:txBody>
          <a:bodyPr wrap="none" rtlCol="0">
            <a:spAutoFit/>
          </a:bodyPr>
          <a:lstStyle/>
          <a:p>
            <a:r>
              <a:rPr lang="ja-JP" altLang="en-US" sz="1050"/>
              <a:t>ゴム手袋二重</a:t>
            </a:r>
          </a:p>
        </p:txBody>
      </p:sp>
      <p:sp>
        <p:nvSpPr>
          <p:cNvPr id="15" name="テキスト ボックス 14">
            <a:extLst>
              <a:ext uri="{FF2B5EF4-FFF2-40B4-BE49-F238E27FC236}">
                <a16:creationId xmlns:a16="http://schemas.microsoft.com/office/drawing/2014/main" id="{443E25B5-1195-034F-897E-00F0EF07D488}"/>
              </a:ext>
            </a:extLst>
          </p:cNvPr>
          <p:cNvSpPr txBox="1"/>
          <p:nvPr/>
        </p:nvSpPr>
        <p:spPr>
          <a:xfrm>
            <a:off x="4262155" y="3225952"/>
            <a:ext cx="1199402" cy="577081"/>
          </a:xfrm>
          <a:prstGeom prst="rect">
            <a:avLst/>
          </a:prstGeom>
          <a:noFill/>
        </p:spPr>
        <p:txBody>
          <a:bodyPr wrap="square" rtlCol="0">
            <a:spAutoFit/>
          </a:bodyPr>
          <a:lstStyle/>
          <a:p>
            <a:r>
              <a:rPr lang="ja-JP" altLang="en-US" sz="1050"/>
              <a:t>内側のゴム手袋と防護服の袖をテープで目張り</a:t>
            </a:r>
          </a:p>
        </p:txBody>
      </p:sp>
      <p:cxnSp>
        <p:nvCxnSpPr>
          <p:cNvPr id="16" name="直線矢印コネクタ 15">
            <a:extLst>
              <a:ext uri="{FF2B5EF4-FFF2-40B4-BE49-F238E27FC236}">
                <a16:creationId xmlns:a16="http://schemas.microsoft.com/office/drawing/2014/main" id="{DB18E41E-1B27-C64F-97CD-49303CEEEDB5}"/>
              </a:ext>
            </a:extLst>
          </p:cNvPr>
          <p:cNvCxnSpPr>
            <a:cxnSpLocks/>
            <a:stCxn id="6" idx="1"/>
          </p:cNvCxnSpPr>
          <p:nvPr/>
        </p:nvCxnSpPr>
        <p:spPr>
          <a:xfrm flipH="1" flipV="1">
            <a:off x="3826940" y="1678511"/>
            <a:ext cx="623361" cy="116104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A7E59604-F6A1-544F-BA65-5D65237805BF}"/>
              </a:ext>
            </a:extLst>
          </p:cNvPr>
          <p:cNvCxnSpPr>
            <a:cxnSpLocks/>
            <a:stCxn id="6" idx="3"/>
            <a:endCxn id="4" idx="1"/>
          </p:cNvCxnSpPr>
          <p:nvPr/>
        </p:nvCxnSpPr>
        <p:spPr>
          <a:xfrm>
            <a:off x="5277537" y="2839552"/>
            <a:ext cx="805673" cy="19499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BDF42892-42A9-5442-8EBD-DF2400D2E57A}"/>
              </a:ext>
            </a:extLst>
          </p:cNvPr>
          <p:cNvSpPr txBox="1"/>
          <p:nvPr/>
        </p:nvSpPr>
        <p:spPr>
          <a:xfrm>
            <a:off x="4109977" y="1197798"/>
            <a:ext cx="1822163" cy="577081"/>
          </a:xfrm>
          <a:prstGeom prst="rect">
            <a:avLst/>
          </a:prstGeom>
          <a:noFill/>
        </p:spPr>
        <p:txBody>
          <a:bodyPr wrap="square" rtlCol="0">
            <a:spAutoFit/>
          </a:bodyPr>
          <a:lstStyle/>
          <a:p>
            <a:pPr algn="ctr"/>
            <a:r>
              <a:rPr lang="ja-JP" altLang="en-US" sz="1050"/>
              <a:t>ゴーグル</a:t>
            </a:r>
            <a:endParaRPr lang="en-US" altLang="ja-JP" sz="1050" dirty="0"/>
          </a:p>
          <a:p>
            <a:pPr algn="ctr"/>
            <a:r>
              <a:rPr lang="ja-JP" altLang="en-US" sz="1050"/>
              <a:t>（フェイスシールド）</a:t>
            </a:r>
            <a:endParaRPr lang="en-US" altLang="ja-JP" sz="1050" dirty="0"/>
          </a:p>
          <a:p>
            <a:pPr algn="ctr"/>
            <a:r>
              <a:rPr lang="ja-JP" altLang="en-US" sz="1050"/>
              <a:t>マスク</a:t>
            </a:r>
            <a:endParaRPr lang="en-US" altLang="ja-JP" sz="1050" dirty="0"/>
          </a:p>
        </p:txBody>
      </p:sp>
      <p:cxnSp>
        <p:nvCxnSpPr>
          <p:cNvPr id="19" name="直線矢印コネクタ 18">
            <a:extLst>
              <a:ext uri="{FF2B5EF4-FFF2-40B4-BE49-F238E27FC236}">
                <a16:creationId xmlns:a16="http://schemas.microsoft.com/office/drawing/2014/main" id="{2CEEB1BB-BF99-FA4F-BF93-367F627F449B}"/>
              </a:ext>
            </a:extLst>
          </p:cNvPr>
          <p:cNvCxnSpPr>
            <a:cxnSpLocks/>
          </p:cNvCxnSpPr>
          <p:nvPr/>
        </p:nvCxnSpPr>
        <p:spPr>
          <a:xfrm flipH="1">
            <a:off x="3286877" y="1337430"/>
            <a:ext cx="1026282" cy="20450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3EE6D04A-947B-634D-83B6-FC3E9BF18C5C}"/>
              </a:ext>
            </a:extLst>
          </p:cNvPr>
          <p:cNvCxnSpPr>
            <a:cxnSpLocks/>
          </p:cNvCxnSpPr>
          <p:nvPr/>
        </p:nvCxnSpPr>
        <p:spPr>
          <a:xfrm>
            <a:off x="5877473" y="1348902"/>
            <a:ext cx="661561" cy="20450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8C7E9125-3EF1-5B4B-8827-3C2BA751ADA3}"/>
              </a:ext>
            </a:extLst>
          </p:cNvPr>
          <p:cNvSpPr txBox="1"/>
          <p:nvPr/>
        </p:nvSpPr>
        <p:spPr>
          <a:xfrm>
            <a:off x="4233331" y="1797691"/>
            <a:ext cx="1658687" cy="415498"/>
          </a:xfrm>
          <a:prstGeom prst="rect">
            <a:avLst/>
          </a:prstGeom>
          <a:noFill/>
        </p:spPr>
        <p:txBody>
          <a:bodyPr wrap="square" rtlCol="0">
            <a:spAutoFit/>
          </a:bodyPr>
          <a:lstStyle/>
          <a:p>
            <a:pPr algn="ctr"/>
            <a:r>
              <a:rPr lang="ja-JP" altLang="en-US" sz="1050"/>
              <a:t>前と後ろに氏名（職種、所属）を記載</a:t>
            </a:r>
          </a:p>
        </p:txBody>
      </p:sp>
      <p:sp>
        <p:nvSpPr>
          <p:cNvPr id="22" name="テキスト ボックス 21">
            <a:extLst>
              <a:ext uri="{FF2B5EF4-FFF2-40B4-BE49-F238E27FC236}">
                <a16:creationId xmlns:a16="http://schemas.microsoft.com/office/drawing/2014/main" id="{BD44355F-1044-E941-919E-122F7F205E32}"/>
              </a:ext>
            </a:extLst>
          </p:cNvPr>
          <p:cNvSpPr txBox="1"/>
          <p:nvPr/>
        </p:nvSpPr>
        <p:spPr>
          <a:xfrm>
            <a:off x="4521239" y="4006061"/>
            <a:ext cx="723275" cy="253916"/>
          </a:xfrm>
          <a:prstGeom prst="rect">
            <a:avLst/>
          </a:prstGeom>
          <a:noFill/>
        </p:spPr>
        <p:txBody>
          <a:bodyPr wrap="none" rtlCol="0">
            <a:spAutoFit/>
          </a:bodyPr>
          <a:lstStyle/>
          <a:p>
            <a:r>
              <a:rPr lang="ja-JP" altLang="en-US" sz="1050"/>
              <a:t>靴カバー</a:t>
            </a:r>
          </a:p>
        </p:txBody>
      </p:sp>
      <p:cxnSp>
        <p:nvCxnSpPr>
          <p:cNvPr id="23" name="直線矢印コネクタ 22">
            <a:extLst>
              <a:ext uri="{FF2B5EF4-FFF2-40B4-BE49-F238E27FC236}">
                <a16:creationId xmlns:a16="http://schemas.microsoft.com/office/drawing/2014/main" id="{5573DAAE-7833-9248-8CCF-B782DE4888B4}"/>
              </a:ext>
            </a:extLst>
          </p:cNvPr>
          <p:cNvCxnSpPr>
            <a:cxnSpLocks/>
            <a:endCxn id="11" idx="1"/>
          </p:cNvCxnSpPr>
          <p:nvPr/>
        </p:nvCxnSpPr>
        <p:spPr>
          <a:xfrm>
            <a:off x="5733746" y="2026144"/>
            <a:ext cx="737706" cy="177854"/>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28264AF0-BDF7-DB4E-8510-77203E67C342}"/>
              </a:ext>
            </a:extLst>
          </p:cNvPr>
          <p:cNvCxnSpPr>
            <a:cxnSpLocks/>
            <a:stCxn id="21" idx="1"/>
          </p:cNvCxnSpPr>
          <p:nvPr/>
        </p:nvCxnSpPr>
        <p:spPr>
          <a:xfrm flipH="1">
            <a:off x="3482207" y="2005440"/>
            <a:ext cx="751124" cy="17247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025A0315-7000-454D-8010-F2FBCBF27FD8}"/>
              </a:ext>
            </a:extLst>
          </p:cNvPr>
          <p:cNvCxnSpPr>
            <a:cxnSpLocks/>
            <a:stCxn id="22" idx="1"/>
          </p:cNvCxnSpPr>
          <p:nvPr/>
        </p:nvCxnSpPr>
        <p:spPr>
          <a:xfrm flipH="1" flipV="1">
            <a:off x="3466428" y="4121478"/>
            <a:ext cx="1054811" cy="1154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74DB7EA1-75B7-874A-AD0E-23F8170CCF54}"/>
              </a:ext>
            </a:extLst>
          </p:cNvPr>
          <p:cNvCxnSpPr>
            <a:cxnSpLocks/>
            <a:stCxn id="22" idx="3"/>
          </p:cNvCxnSpPr>
          <p:nvPr/>
        </p:nvCxnSpPr>
        <p:spPr>
          <a:xfrm>
            <a:off x="5244514" y="4133019"/>
            <a:ext cx="990411"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BD22A6E0-3136-7B47-97E3-80DC17DA544A}"/>
              </a:ext>
            </a:extLst>
          </p:cNvPr>
          <p:cNvSpPr txBox="1"/>
          <p:nvPr/>
        </p:nvSpPr>
        <p:spPr>
          <a:xfrm>
            <a:off x="4258028" y="4209089"/>
            <a:ext cx="1203529" cy="253916"/>
          </a:xfrm>
          <a:prstGeom prst="rect">
            <a:avLst/>
          </a:prstGeom>
          <a:noFill/>
        </p:spPr>
        <p:txBody>
          <a:bodyPr wrap="square" rtlCol="0">
            <a:spAutoFit/>
          </a:bodyPr>
          <a:lstStyle/>
          <a:p>
            <a:pPr algn="ctr"/>
            <a:r>
              <a:rPr lang="ja-JP" altLang="en-US" sz="1050"/>
              <a:t>テープで目張り</a:t>
            </a:r>
          </a:p>
        </p:txBody>
      </p:sp>
      <p:sp>
        <p:nvSpPr>
          <p:cNvPr id="28" name="テキスト ボックス 27">
            <a:extLst>
              <a:ext uri="{FF2B5EF4-FFF2-40B4-BE49-F238E27FC236}">
                <a16:creationId xmlns:a16="http://schemas.microsoft.com/office/drawing/2014/main" id="{1B0CFCAE-0D51-1D41-82F9-01FEF1229813}"/>
              </a:ext>
            </a:extLst>
          </p:cNvPr>
          <p:cNvSpPr txBox="1"/>
          <p:nvPr/>
        </p:nvSpPr>
        <p:spPr>
          <a:xfrm>
            <a:off x="4671669" y="921038"/>
            <a:ext cx="453970" cy="253916"/>
          </a:xfrm>
          <a:prstGeom prst="rect">
            <a:avLst/>
          </a:prstGeom>
          <a:noFill/>
        </p:spPr>
        <p:txBody>
          <a:bodyPr wrap="none" rtlCol="0">
            <a:spAutoFit/>
          </a:bodyPr>
          <a:lstStyle/>
          <a:p>
            <a:r>
              <a:rPr lang="ja-JP" altLang="en-US" sz="1050"/>
              <a:t>帽子</a:t>
            </a:r>
          </a:p>
        </p:txBody>
      </p:sp>
      <p:cxnSp>
        <p:nvCxnSpPr>
          <p:cNvPr id="29" name="直線矢印コネクタ 28">
            <a:extLst>
              <a:ext uri="{FF2B5EF4-FFF2-40B4-BE49-F238E27FC236}">
                <a16:creationId xmlns:a16="http://schemas.microsoft.com/office/drawing/2014/main" id="{61C9A25D-C946-5E4C-B6CE-4785DF3066E7}"/>
              </a:ext>
            </a:extLst>
          </p:cNvPr>
          <p:cNvCxnSpPr>
            <a:cxnSpLocks/>
            <a:stCxn id="28" idx="1"/>
          </p:cNvCxnSpPr>
          <p:nvPr/>
        </p:nvCxnSpPr>
        <p:spPr>
          <a:xfrm flipH="1">
            <a:off x="3286878" y="1047996"/>
            <a:ext cx="1384791" cy="289434"/>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9F4F3B92-1596-2A44-8923-C8886E14FAB1}"/>
              </a:ext>
            </a:extLst>
          </p:cNvPr>
          <p:cNvCxnSpPr>
            <a:cxnSpLocks/>
            <a:stCxn id="28" idx="3"/>
          </p:cNvCxnSpPr>
          <p:nvPr/>
        </p:nvCxnSpPr>
        <p:spPr>
          <a:xfrm>
            <a:off x="5125639" y="1047996"/>
            <a:ext cx="1384791" cy="180702"/>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1B4182A9-210B-AB43-B918-75A184BE7B52}"/>
              </a:ext>
            </a:extLst>
          </p:cNvPr>
          <p:cNvSpPr txBox="1"/>
          <p:nvPr/>
        </p:nvSpPr>
        <p:spPr>
          <a:xfrm>
            <a:off x="1527571" y="993909"/>
            <a:ext cx="1451604" cy="415498"/>
          </a:xfrm>
          <a:prstGeom prst="rect">
            <a:avLst/>
          </a:prstGeom>
          <a:noFill/>
        </p:spPr>
        <p:txBody>
          <a:bodyPr wrap="square" rtlCol="0">
            <a:spAutoFit/>
          </a:bodyPr>
          <a:lstStyle/>
          <a:p>
            <a:r>
              <a:rPr lang="ja-JP" altLang="en-US" sz="1050"/>
              <a:t>基本的にディスポのものを使用</a:t>
            </a:r>
          </a:p>
        </p:txBody>
      </p:sp>
      <p:sp>
        <p:nvSpPr>
          <p:cNvPr id="32" name="テキスト ボックス 31">
            <a:extLst>
              <a:ext uri="{FF2B5EF4-FFF2-40B4-BE49-F238E27FC236}">
                <a16:creationId xmlns:a16="http://schemas.microsoft.com/office/drawing/2014/main" id="{61FA131F-45E0-7A41-B7B5-02C95127C720}"/>
              </a:ext>
            </a:extLst>
          </p:cNvPr>
          <p:cNvSpPr txBox="1"/>
          <p:nvPr/>
        </p:nvSpPr>
        <p:spPr>
          <a:xfrm>
            <a:off x="7143170" y="1553409"/>
            <a:ext cx="857927" cy="253916"/>
          </a:xfrm>
          <a:prstGeom prst="rect">
            <a:avLst/>
          </a:prstGeom>
          <a:noFill/>
        </p:spPr>
        <p:txBody>
          <a:bodyPr wrap="none" rtlCol="0">
            <a:spAutoFit/>
          </a:bodyPr>
          <a:lstStyle/>
          <a:p>
            <a:r>
              <a:rPr lang="ja-JP" altLang="en-US" sz="1050" b="1">
                <a:solidFill>
                  <a:srgbClr val="FF0000"/>
                </a:solidFill>
              </a:rPr>
              <a:t>個人線量計</a:t>
            </a:r>
          </a:p>
        </p:txBody>
      </p:sp>
      <p:sp>
        <p:nvSpPr>
          <p:cNvPr id="33" name="テキスト ボックス 32">
            <a:extLst>
              <a:ext uri="{FF2B5EF4-FFF2-40B4-BE49-F238E27FC236}">
                <a16:creationId xmlns:a16="http://schemas.microsoft.com/office/drawing/2014/main" id="{71186366-3BC7-2D4A-813C-7018EF8E97D9}"/>
              </a:ext>
            </a:extLst>
          </p:cNvPr>
          <p:cNvSpPr txBox="1"/>
          <p:nvPr/>
        </p:nvSpPr>
        <p:spPr>
          <a:xfrm>
            <a:off x="7223887" y="1781404"/>
            <a:ext cx="868769" cy="507831"/>
          </a:xfrm>
          <a:prstGeom prst="rect">
            <a:avLst/>
          </a:prstGeom>
          <a:noFill/>
        </p:spPr>
        <p:txBody>
          <a:bodyPr wrap="square" rtlCol="0">
            <a:spAutoFit/>
          </a:bodyPr>
          <a:lstStyle/>
          <a:p>
            <a:r>
              <a:rPr lang="ja-JP" altLang="en-US" sz="900"/>
              <a:t>タイベックスーツの中に装着</a:t>
            </a:r>
          </a:p>
        </p:txBody>
      </p:sp>
      <p:cxnSp>
        <p:nvCxnSpPr>
          <p:cNvPr id="34" name="直線矢印コネクタ 33">
            <a:extLst>
              <a:ext uri="{FF2B5EF4-FFF2-40B4-BE49-F238E27FC236}">
                <a16:creationId xmlns:a16="http://schemas.microsoft.com/office/drawing/2014/main" id="{CF7A14AE-E544-644E-944E-3F4478A9194E}"/>
              </a:ext>
            </a:extLst>
          </p:cNvPr>
          <p:cNvCxnSpPr>
            <a:cxnSpLocks/>
            <a:stCxn id="32" idx="1"/>
          </p:cNvCxnSpPr>
          <p:nvPr/>
        </p:nvCxnSpPr>
        <p:spPr>
          <a:xfrm flipH="1">
            <a:off x="6865398" y="1680367"/>
            <a:ext cx="277772" cy="28100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C37BAA1C-CA51-C547-BEAF-5B11963E94BB}"/>
              </a:ext>
            </a:extLst>
          </p:cNvPr>
          <p:cNvSpPr txBox="1"/>
          <p:nvPr/>
        </p:nvSpPr>
        <p:spPr>
          <a:xfrm>
            <a:off x="1468598" y="2529155"/>
            <a:ext cx="857927" cy="253916"/>
          </a:xfrm>
          <a:prstGeom prst="rect">
            <a:avLst/>
          </a:prstGeom>
          <a:noFill/>
        </p:spPr>
        <p:txBody>
          <a:bodyPr wrap="none" rtlCol="0">
            <a:spAutoFit/>
          </a:bodyPr>
          <a:lstStyle/>
          <a:p>
            <a:r>
              <a:rPr lang="ja-JP" altLang="en-US" sz="1050" b="1">
                <a:solidFill>
                  <a:srgbClr val="FF0000"/>
                </a:solidFill>
              </a:rPr>
              <a:t>個人線量計</a:t>
            </a:r>
          </a:p>
        </p:txBody>
      </p:sp>
      <p:sp>
        <p:nvSpPr>
          <p:cNvPr id="36" name="テキスト ボックス 35">
            <a:extLst>
              <a:ext uri="{FF2B5EF4-FFF2-40B4-BE49-F238E27FC236}">
                <a16:creationId xmlns:a16="http://schemas.microsoft.com/office/drawing/2014/main" id="{6104633A-C96C-AF45-92E7-C962D228342B}"/>
              </a:ext>
            </a:extLst>
          </p:cNvPr>
          <p:cNvSpPr txBox="1"/>
          <p:nvPr/>
        </p:nvSpPr>
        <p:spPr>
          <a:xfrm>
            <a:off x="1549315" y="2757150"/>
            <a:ext cx="1039496" cy="507831"/>
          </a:xfrm>
          <a:prstGeom prst="rect">
            <a:avLst/>
          </a:prstGeom>
          <a:noFill/>
        </p:spPr>
        <p:txBody>
          <a:bodyPr wrap="square" rtlCol="0">
            <a:spAutoFit/>
          </a:bodyPr>
          <a:lstStyle/>
          <a:p>
            <a:r>
              <a:rPr lang="ja-JP" altLang="en-US" sz="900"/>
              <a:t>術衣の中に装着</a:t>
            </a:r>
            <a:endParaRPr lang="en-US" altLang="ja-JP" sz="900" dirty="0"/>
          </a:p>
          <a:p>
            <a:r>
              <a:rPr lang="ja-JP" altLang="en-US" sz="900"/>
              <a:t>男性は胸部</a:t>
            </a:r>
            <a:endParaRPr lang="en-US" altLang="ja-JP" sz="900" dirty="0"/>
          </a:p>
          <a:p>
            <a:r>
              <a:rPr lang="ja-JP" altLang="en-US" sz="900"/>
              <a:t>女性は腹部</a:t>
            </a:r>
          </a:p>
        </p:txBody>
      </p:sp>
      <p:cxnSp>
        <p:nvCxnSpPr>
          <p:cNvPr id="37" name="直線矢印コネクタ 36">
            <a:extLst>
              <a:ext uri="{FF2B5EF4-FFF2-40B4-BE49-F238E27FC236}">
                <a16:creationId xmlns:a16="http://schemas.microsoft.com/office/drawing/2014/main" id="{51A95461-AC24-144C-822F-33FD901D9E29}"/>
              </a:ext>
            </a:extLst>
          </p:cNvPr>
          <p:cNvCxnSpPr>
            <a:cxnSpLocks/>
            <a:stCxn id="35" idx="3"/>
          </p:cNvCxnSpPr>
          <p:nvPr/>
        </p:nvCxnSpPr>
        <p:spPr>
          <a:xfrm flipV="1">
            <a:off x="2326525" y="1982057"/>
            <a:ext cx="745416" cy="674056"/>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7F229A36-2540-0248-A0D8-DD1A04F8A576}"/>
              </a:ext>
            </a:extLst>
          </p:cNvPr>
          <p:cNvSpPr txBox="1"/>
          <p:nvPr/>
        </p:nvSpPr>
        <p:spPr>
          <a:xfrm>
            <a:off x="1269260" y="4108637"/>
            <a:ext cx="1279598" cy="415498"/>
          </a:xfrm>
          <a:prstGeom prst="rect">
            <a:avLst/>
          </a:prstGeom>
          <a:noFill/>
        </p:spPr>
        <p:txBody>
          <a:bodyPr wrap="square" rtlCol="0">
            <a:spAutoFit/>
          </a:bodyPr>
          <a:lstStyle/>
          <a:p>
            <a:r>
              <a:rPr lang="ja-JP" altLang="en-US" sz="1050"/>
              <a:t>ガウンの下はディスポ術衣を着用</a:t>
            </a:r>
          </a:p>
        </p:txBody>
      </p:sp>
      <p:pic>
        <p:nvPicPr>
          <p:cNvPr id="39" name="図 38">
            <a:extLst>
              <a:ext uri="{FF2B5EF4-FFF2-40B4-BE49-F238E27FC236}">
                <a16:creationId xmlns:a16="http://schemas.microsoft.com/office/drawing/2014/main" id="{25E1DA21-7B25-9D46-85E9-7B669137B16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27421" y="3178093"/>
            <a:ext cx="595367" cy="569972"/>
          </a:xfrm>
          <a:prstGeom prst="rect">
            <a:avLst/>
          </a:prstGeom>
        </p:spPr>
      </p:pic>
    </p:spTree>
    <p:extLst>
      <p:ext uri="{BB962C8B-B14F-4D97-AF65-F5344CB8AC3E}">
        <p14:creationId xmlns:p14="http://schemas.microsoft.com/office/powerpoint/2010/main" val="3421706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DEAEA6-73F7-4C4F-B93F-343A1D7C103B}"/>
              </a:ext>
            </a:extLst>
          </p:cNvPr>
          <p:cNvSpPr>
            <a:spLocks noGrp="1"/>
          </p:cNvSpPr>
          <p:nvPr>
            <p:ph type="title"/>
          </p:nvPr>
        </p:nvSpPr>
        <p:spPr/>
        <p:txBody>
          <a:bodyPr/>
          <a:lstStyle/>
          <a:p>
            <a:r>
              <a:rPr kumimoji="1" lang="ja-JP" altLang="en-US"/>
              <a:t>施設の汚染対策（養生）</a:t>
            </a:r>
          </a:p>
        </p:txBody>
      </p:sp>
      <p:sp>
        <p:nvSpPr>
          <p:cNvPr id="3" name="スライド番号プレースホルダー 2">
            <a:extLst>
              <a:ext uri="{FF2B5EF4-FFF2-40B4-BE49-F238E27FC236}">
                <a16:creationId xmlns:a16="http://schemas.microsoft.com/office/drawing/2014/main" id="{4F285E4B-85D9-F74A-A763-F2F166D65452}"/>
              </a:ext>
            </a:extLst>
          </p:cNvPr>
          <p:cNvSpPr>
            <a:spLocks noGrp="1"/>
          </p:cNvSpPr>
          <p:nvPr>
            <p:ph type="sldNum" sz="quarter" idx="12"/>
          </p:nvPr>
        </p:nvSpPr>
        <p:spPr/>
        <p:txBody>
          <a:bodyPr/>
          <a:lstStyle/>
          <a:p>
            <a:fld id="{0963F925-B162-524C-8B14-D7693AF40638}" type="slidenum">
              <a:rPr kumimoji="1" lang="ja-JP" altLang="en-US" smtClean="0"/>
              <a:t>12</a:t>
            </a:fld>
            <a:endParaRPr kumimoji="1" lang="ja-JP" altLang="en-US"/>
          </a:p>
        </p:txBody>
      </p:sp>
      <p:pic>
        <p:nvPicPr>
          <p:cNvPr id="4" name="図 3">
            <a:extLst>
              <a:ext uri="{FF2B5EF4-FFF2-40B4-BE49-F238E27FC236}">
                <a16:creationId xmlns:a16="http://schemas.microsoft.com/office/drawing/2014/main" id="{10A28259-CCB2-8D4E-A63E-7B263A4D03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0959" y="1220850"/>
            <a:ext cx="4336188" cy="3253122"/>
          </a:xfrm>
          <a:prstGeom prst="rect">
            <a:avLst/>
          </a:prstGeom>
        </p:spPr>
      </p:pic>
      <p:pic>
        <p:nvPicPr>
          <p:cNvPr id="5" name="図 4">
            <a:extLst>
              <a:ext uri="{FF2B5EF4-FFF2-40B4-BE49-F238E27FC236}">
                <a16:creationId xmlns:a16="http://schemas.microsoft.com/office/drawing/2014/main" id="{81B8BA4F-60DF-C34E-8C0D-8550517E16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62618" y="3359073"/>
            <a:ext cx="2233484" cy="1489865"/>
          </a:xfrm>
          <a:prstGeom prst="rect">
            <a:avLst/>
          </a:prstGeom>
        </p:spPr>
      </p:pic>
      <p:sp>
        <p:nvSpPr>
          <p:cNvPr id="6" name="テキスト ボックス 5">
            <a:extLst>
              <a:ext uri="{FF2B5EF4-FFF2-40B4-BE49-F238E27FC236}">
                <a16:creationId xmlns:a16="http://schemas.microsoft.com/office/drawing/2014/main" id="{760E9D62-976F-DB47-A42B-F97A394C8B67}"/>
              </a:ext>
            </a:extLst>
          </p:cNvPr>
          <p:cNvSpPr txBox="1"/>
          <p:nvPr/>
        </p:nvSpPr>
        <p:spPr>
          <a:xfrm>
            <a:off x="2998995" y="3910243"/>
            <a:ext cx="1261884" cy="253916"/>
          </a:xfrm>
          <a:prstGeom prst="rect">
            <a:avLst/>
          </a:prstGeom>
          <a:solidFill>
            <a:schemeClr val="bg1"/>
          </a:solidFill>
        </p:spPr>
        <p:txBody>
          <a:bodyPr wrap="none" rtlCol="0">
            <a:spAutoFit/>
          </a:bodyPr>
          <a:lstStyle/>
          <a:p>
            <a:r>
              <a:rPr lang="ja-JP" altLang="en-US" sz="1050"/>
              <a:t>廃棄物用コンテナ</a:t>
            </a:r>
          </a:p>
        </p:txBody>
      </p:sp>
      <p:sp>
        <p:nvSpPr>
          <p:cNvPr id="7" name="テキスト ボックス 6">
            <a:extLst>
              <a:ext uri="{FF2B5EF4-FFF2-40B4-BE49-F238E27FC236}">
                <a16:creationId xmlns:a16="http://schemas.microsoft.com/office/drawing/2014/main" id="{470D7498-6F42-D64F-B11C-75FA3612673E}"/>
              </a:ext>
            </a:extLst>
          </p:cNvPr>
          <p:cNvSpPr txBox="1"/>
          <p:nvPr/>
        </p:nvSpPr>
        <p:spPr>
          <a:xfrm>
            <a:off x="2921194" y="1716576"/>
            <a:ext cx="992579" cy="253916"/>
          </a:xfrm>
          <a:prstGeom prst="rect">
            <a:avLst/>
          </a:prstGeom>
          <a:solidFill>
            <a:schemeClr val="bg1"/>
          </a:solidFill>
        </p:spPr>
        <p:txBody>
          <a:bodyPr wrap="none" rtlCol="0">
            <a:spAutoFit/>
          </a:bodyPr>
          <a:lstStyle/>
          <a:p>
            <a:r>
              <a:rPr lang="ja-JP" altLang="en-US" sz="1050"/>
              <a:t>除染用資機材</a:t>
            </a:r>
          </a:p>
        </p:txBody>
      </p:sp>
      <p:sp>
        <p:nvSpPr>
          <p:cNvPr id="8" name="テキスト ボックス 7">
            <a:extLst>
              <a:ext uri="{FF2B5EF4-FFF2-40B4-BE49-F238E27FC236}">
                <a16:creationId xmlns:a16="http://schemas.microsoft.com/office/drawing/2014/main" id="{66D51CCE-83F6-6F45-BEFC-244AD36EDA6E}"/>
              </a:ext>
            </a:extLst>
          </p:cNvPr>
          <p:cNvSpPr txBox="1"/>
          <p:nvPr/>
        </p:nvSpPr>
        <p:spPr>
          <a:xfrm>
            <a:off x="4214713" y="1601159"/>
            <a:ext cx="857927" cy="253916"/>
          </a:xfrm>
          <a:prstGeom prst="rect">
            <a:avLst/>
          </a:prstGeom>
          <a:solidFill>
            <a:schemeClr val="bg1"/>
          </a:solidFill>
        </p:spPr>
        <p:txBody>
          <a:bodyPr wrap="none" rtlCol="0">
            <a:spAutoFit/>
          </a:bodyPr>
          <a:lstStyle/>
          <a:p>
            <a:r>
              <a:rPr lang="ja-JP" altLang="en-US" sz="1050"/>
              <a:t>処置用機材</a:t>
            </a:r>
          </a:p>
        </p:txBody>
      </p:sp>
      <p:sp>
        <p:nvSpPr>
          <p:cNvPr id="9" name="テキスト ボックス 8">
            <a:extLst>
              <a:ext uri="{FF2B5EF4-FFF2-40B4-BE49-F238E27FC236}">
                <a16:creationId xmlns:a16="http://schemas.microsoft.com/office/drawing/2014/main" id="{BDA5BB8C-80DD-D749-AB99-62EE8CF33611}"/>
              </a:ext>
            </a:extLst>
          </p:cNvPr>
          <p:cNvSpPr txBox="1"/>
          <p:nvPr/>
        </p:nvSpPr>
        <p:spPr>
          <a:xfrm>
            <a:off x="1484792" y="1912394"/>
            <a:ext cx="857927" cy="253916"/>
          </a:xfrm>
          <a:prstGeom prst="rect">
            <a:avLst/>
          </a:prstGeom>
          <a:solidFill>
            <a:schemeClr val="bg1"/>
          </a:solidFill>
        </p:spPr>
        <p:txBody>
          <a:bodyPr wrap="none" rtlCol="0">
            <a:spAutoFit/>
          </a:bodyPr>
          <a:lstStyle/>
          <a:p>
            <a:r>
              <a:rPr lang="ja-JP" altLang="en-US" sz="1050"/>
              <a:t>モニター類</a:t>
            </a:r>
          </a:p>
        </p:txBody>
      </p:sp>
      <p:sp>
        <p:nvSpPr>
          <p:cNvPr id="10" name="テキスト ボックス 9">
            <a:extLst>
              <a:ext uri="{FF2B5EF4-FFF2-40B4-BE49-F238E27FC236}">
                <a16:creationId xmlns:a16="http://schemas.microsoft.com/office/drawing/2014/main" id="{C169FC6F-6AD0-7247-8F95-8E7F0819CE78}"/>
              </a:ext>
            </a:extLst>
          </p:cNvPr>
          <p:cNvSpPr txBox="1"/>
          <p:nvPr/>
        </p:nvSpPr>
        <p:spPr>
          <a:xfrm>
            <a:off x="4034424" y="3037565"/>
            <a:ext cx="588623" cy="253916"/>
          </a:xfrm>
          <a:prstGeom prst="rect">
            <a:avLst/>
          </a:prstGeom>
          <a:solidFill>
            <a:schemeClr val="bg1"/>
          </a:solidFill>
        </p:spPr>
        <p:txBody>
          <a:bodyPr wrap="none" rtlCol="0">
            <a:spAutoFit/>
          </a:bodyPr>
          <a:lstStyle/>
          <a:p>
            <a:r>
              <a:rPr lang="ja-JP" altLang="en-US" sz="1050"/>
              <a:t>処置台</a:t>
            </a:r>
          </a:p>
        </p:txBody>
      </p:sp>
      <p:sp>
        <p:nvSpPr>
          <p:cNvPr id="11" name="テキスト ボックス 10">
            <a:extLst>
              <a:ext uri="{FF2B5EF4-FFF2-40B4-BE49-F238E27FC236}">
                <a16:creationId xmlns:a16="http://schemas.microsoft.com/office/drawing/2014/main" id="{45421903-0EEB-DE45-A57D-AE7D3E7125F6}"/>
              </a:ext>
            </a:extLst>
          </p:cNvPr>
          <p:cNvSpPr txBox="1"/>
          <p:nvPr/>
        </p:nvSpPr>
        <p:spPr>
          <a:xfrm>
            <a:off x="489807" y="2956774"/>
            <a:ext cx="2087303" cy="646331"/>
          </a:xfrm>
          <a:prstGeom prst="rect">
            <a:avLst/>
          </a:prstGeom>
          <a:solidFill>
            <a:schemeClr val="bg1"/>
          </a:solidFill>
        </p:spPr>
        <p:txBody>
          <a:bodyPr wrap="square" rtlCol="0">
            <a:spAutoFit/>
          </a:bodyPr>
          <a:lstStyle/>
          <a:p>
            <a:r>
              <a:rPr lang="ja-JP" altLang="en-US" sz="1200"/>
              <a:t>ホットゾーンは、視覚的に分かるようにテープやロープで区域を設定する。</a:t>
            </a:r>
          </a:p>
        </p:txBody>
      </p:sp>
      <p:sp>
        <p:nvSpPr>
          <p:cNvPr id="12" name="テキスト ボックス 11">
            <a:extLst>
              <a:ext uri="{FF2B5EF4-FFF2-40B4-BE49-F238E27FC236}">
                <a16:creationId xmlns:a16="http://schemas.microsoft.com/office/drawing/2014/main" id="{B231171F-F65F-1C43-AC18-0B6632C46732}"/>
              </a:ext>
            </a:extLst>
          </p:cNvPr>
          <p:cNvSpPr txBox="1"/>
          <p:nvPr/>
        </p:nvSpPr>
        <p:spPr>
          <a:xfrm>
            <a:off x="3439314" y="4515653"/>
            <a:ext cx="2996096" cy="577081"/>
          </a:xfrm>
          <a:prstGeom prst="rect">
            <a:avLst/>
          </a:prstGeom>
          <a:solidFill>
            <a:schemeClr val="bg1"/>
          </a:solidFill>
        </p:spPr>
        <p:txBody>
          <a:bodyPr wrap="square" rtlCol="0">
            <a:spAutoFit/>
          </a:bodyPr>
          <a:lstStyle/>
          <a:p>
            <a:r>
              <a:rPr lang="ja-JP" altLang="en-US" sz="1050"/>
              <a:t>ストレッチャーや処置台には、シーツを複数枚かけておく</a:t>
            </a:r>
            <a:endParaRPr lang="en-US" altLang="ja-JP" sz="1050" dirty="0"/>
          </a:p>
          <a:p>
            <a:r>
              <a:rPr lang="ja-JP" altLang="en-US" sz="1050"/>
              <a:t>（脱衣や除染で汚染した場合に取り除く）</a:t>
            </a:r>
          </a:p>
        </p:txBody>
      </p:sp>
      <p:sp>
        <p:nvSpPr>
          <p:cNvPr id="13" name="テキスト ボックス 12">
            <a:extLst>
              <a:ext uri="{FF2B5EF4-FFF2-40B4-BE49-F238E27FC236}">
                <a16:creationId xmlns:a16="http://schemas.microsoft.com/office/drawing/2014/main" id="{F840F6A9-11F1-4047-A0F2-BDE4F75B7177}"/>
              </a:ext>
            </a:extLst>
          </p:cNvPr>
          <p:cNvSpPr txBox="1"/>
          <p:nvPr/>
        </p:nvSpPr>
        <p:spPr>
          <a:xfrm>
            <a:off x="535871" y="4528532"/>
            <a:ext cx="1973992" cy="415498"/>
          </a:xfrm>
          <a:prstGeom prst="rect">
            <a:avLst/>
          </a:prstGeom>
          <a:noFill/>
        </p:spPr>
        <p:txBody>
          <a:bodyPr wrap="square" rtlCol="0">
            <a:spAutoFit/>
          </a:bodyPr>
          <a:lstStyle/>
          <a:p>
            <a:r>
              <a:rPr lang="ja-JP" altLang="en-US" sz="1050"/>
              <a:t>床はビニールシートとろ紙シートで二重に養生（被覆）</a:t>
            </a:r>
          </a:p>
        </p:txBody>
      </p:sp>
      <p:sp>
        <p:nvSpPr>
          <p:cNvPr id="14" name="テキスト ボックス 13">
            <a:extLst>
              <a:ext uri="{FF2B5EF4-FFF2-40B4-BE49-F238E27FC236}">
                <a16:creationId xmlns:a16="http://schemas.microsoft.com/office/drawing/2014/main" id="{0CD24041-15FB-E242-BAED-F136817B6C6F}"/>
              </a:ext>
            </a:extLst>
          </p:cNvPr>
          <p:cNvSpPr txBox="1"/>
          <p:nvPr/>
        </p:nvSpPr>
        <p:spPr>
          <a:xfrm>
            <a:off x="489807" y="926546"/>
            <a:ext cx="3007450" cy="5078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350"/>
              <a:t>養生の範囲、必要な養生用資機材の数量、養生の方法を計画しておく</a:t>
            </a:r>
          </a:p>
        </p:txBody>
      </p:sp>
      <p:pic>
        <p:nvPicPr>
          <p:cNvPr id="15" name="図 14">
            <a:extLst>
              <a:ext uri="{FF2B5EF4-FFF2-40B4-BE49-F238E27FC236}">
                <a16:creationId xmlns:a16="http://schemas.microsoft.com/office/drawing/2014/main" id="{44FDEBE3-BB40-0742-9EF2-57C6097E5786}"/>
              </a:ext>
            </a:extLst>
          </p:cNvPr>
          <p:cNvPicPr>
            <a:picLocks noChangeAspect="1"/>
          </p:cNvPicPr>
          <p:nvPr/>
        </p:nvPicPr>
        <p:blipFill>
          <a:blip r:embed="rId5"/>
          <a:stretch>
            <a:fillRect/>
          </a:stretch>
        </p:blipFill>
        <p:spPr>
          <a:xfrm>
            <a:off x="6173917" y="1220850"/>
            <a:ext cx="2400888" cy="1590397"/>
          </a:xfrm>
          <a:prstGeom prst="rect">
            <a:avLst/>
          </a:prstGeom>
        </p:spPr>
      </p:pic>
      <p:sp>
        <p:nvSpPr>
          <p:cNvPr id="16" name="正方形/長方形 15">
            <a:extLst>
              <a:ext uri="{FF2B5EF4-FFF2-40B4-BE49-F238E27FC236}">
                <a16:creationId xmlns:a16="http://schemas.microsoft.com/office/drawing/2014/main" id="{B503ACA0-7EA3-BD4F-981B-ADD94D571526}"/>
              </a:ext>
            </a:extLst>
          </p:cNvPr>
          <p:cNvSpPr/>
          <p:nvPr/>
        </p:nvSpPr>
        <p:spPr>
          <a:xfrm>
            <a:off x="6791093" y="2879977"/>
            <a:ext cx="1907713" cy="1015663"/>
          </a:xfrm>
          <a:prstGeom prst="rect">
            <a:avLst/>
          </a:prstGeom>
        </p:spPr>
        <p:txBody>
          <a:bodyPr wrap="square">
            <a:spAutoFit/>
          </a:bodyPr>
          <a:lstStyle/>
          <a:p>
            <a:r>
              <a:rPr lang="ja-JP" altLang="en-US" sz="1200"/>
              <a:t>シートの縁はテープで床に隙間なく貼付する。</a:t>
            </a:r>
          </a:p>
          <a:p>
            <a:r>
              <a:rPr lang="ja-JP" altLang="en-US" sz="1200"/>
              <a:t>ビニールシートの下に放射性物質が入り込まないようにする。</a:t>
            </a:r>
          </a:p>
        </p:txBody>
      </p:sp>
      <p:sp>
        <p:nvSpPr>
          <p:cNvPr id="17" name="テキスト ボックス 16">
            <a:extLst>
              <a:ext uri="{FF2B5EF4-FFF2-40B4-BE49-F238E27FC236}">
                <a16:creationId xmlns:a16="http://schemas.microsoft.com/office/drawing/2014/main" id="{4F8C4E1F-864F-3546-92A2-D610A3D3BCBD}"/>
              </a:ext>
            </a:extLst>
          </p:cNvPr>
          <p:cNvSpPr txBox="1"/>
          <p:nvPr/>
        </p:nvSpPr>
        <p:spPr>
          <a:xfrm>
            <a:off x="6362129" y="2345537"/>
            <a:ext cx="453970" cy="253916"/>
          </a:xfrm>
          <a:prstGeom prst="rect">
            <a:avLst/>
          </a:prstGeom>
          <a:solidFill>
            <a:schemeClr val="bg1"/>
          </a:solidFill>
        </p:spPr>
        <p:txBody>
          <a:bodyPr wrap="none" rtlCol="0">
            <a:spAutoFit/>
          </a:bodyPr>
          <a:lstStyle/>
          <a:p>
            <a:r>
              <a:rPr lang="ja-JP" altLang="en-US" sz="1050"/>
              <a:t>廊下</a:t>
            </a:r>
          </a:p>
        </p:txBody>
      </p:sp>
    </p:spTree>
    <p:extLst>
      <p:ext uri="{BB962C8B-B14F-4D97-AF65-F5344CB8AC3E}">
        <p14:creationId xmlns:p14="http://schemas.microsoft.com/office/powerpoint/2010/main" val="1340011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6494648-523D-7D4A-A2DE-F5DABC74090A}"/>
              </a:ext>
            </a:extLst>
          </p:cNvPr>
          <p:cNvSpPr>
            <a:spLocks noGrp="1"/>
          </p:cNvSpPr>
          <p:nvPr>
            <p:ph type="title"/>
          </p:nvPr>
        </p:nvSpPr>
        <p:spPr/>
        <p:txBody>
          <a:bodyPr/>
          <a:lstStyle/>
          <a:p>
            <a:r>
              <a:rPr kumimoji="1" lang="ja-JP" altLang="en-US"/>
              <a:t>医療器材の養生</a:t>
            </a:r>
          </a:p>
        </p:txBody>
      </p:sp>
      <p:sp>
        <p:nvSpPr>
          <p:cNvPr id="4" name="スライド番号プレースホルダー 3">
            <a:extLst>
              <a:ext uri="{FF2B5EF4-FFF2-40B4-BE49-F238E27FC236}">
                <a16:creationId xmlns:a16="http://schemas.microsoft.com/office/drawing/2014/main" id="{2E8F6A8E-550E-6E4F-AF22-F03B674C66AC}"/>
              </a:ext>
            </a:extLst>
          </p:cNvPr>
          <p:cNvSpPr>
            <a:spLocks noGrp="1"/>
          </p:cNvSpPr>
          <p:nvPr>
            <p:ph type="sldNum" sz="quarter" idx="12"/>
          </p:nvPr>
        </p:nvSpPr>
        <p:spPr/>
        <p:txBody>
          <a:bodyPr/>
          <a:lstStyle/>
          <a:p>
            <a:fld id="{0963F925-B162-524C-8B14-D7693AF40638}" type="slidenum">
              <a:rPr kumimoji="1" lang="ja-JP" altLang="en-US" smtClean="0"/>
              <a:t>13</a:t>
            </a:fld>
            <a:endParaRPr kumimoji="1" lang="ja-JP" altLang="en-US"/>
          </a:p>
        </p:txBody>
      </p:sp>
      <p:sp>
        <p:nvSpPr>
          <p:cNvPr id="6" name="コンテンツ プレースホルダー 3">
            <a:extLst>
              <a:ext uri="{FF2B5EF4-FFF2-40B4-BE49-F238E27FC236}">
                <a16:creationId xmlns:a16="http://schemas.microsoft.com/office/drawing/2014/main" id="{929A931E-3BB7-BC42-AB81-B63057EEC841}"/>
              </a:ext>
            </a:extLst>
          </p:cNvPr>
          <p:cNvSpPr txBox="1">
            <a:spLocks/>
          </p:cNvSpPr>
          <p:nvPr/>
        </p:nvSpPr>
        <p:spPr>
          <a:xfrm>
            <a:off x="1549254" y="954157"/>
            <a:ext cx="2993136" cy="2636520"/>
          </a:xfrm>
          <a:prstGeom prst="rect">
            <a:avLst/>
          </a:prstGeom>
        </p:spPr>
        <p:txBody>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1575"/>
              <a:t>ポータブル</a:t>
            </a:r>
            <a:r>
              <a:rPr lang="en-US" altLang="ja-JP" sz="1575" dirty="0"/>
              <a:t>X</a:t>
            </a:r>
            <a:r>
              <a:rPr lang="ja-JP" altLang="en-US" sz="1575"/>
              <a:t>線撮影装置</a:t>
            </a:r>
            <a:endParaRPr lang="ja-JP" altLang="en-US" sz="1575" dirty="0"/>
          </a:p>
        </p:txBody>
      </p:sp>
      <p:sp>
        <p:nvSpPr>
          <p:cNvPr id="7" name="コンテンツ プレースホルダー 4">
            <a:extLst>
              <a:ext uri="{FF2B5EF4-FFF2-40B4-BE49-F238E27FC236}">
                <a16:creationId xmlns:a16="http://schemas.microsoft.com/office/drawing/2014/main" id="{36D34814-EFBD-2642-951F-A5D3FD50F879}"/>
              </a:ext>
            </a:extLst>
          </p:cNvPr>
          <p:cNvSpPr txBox="1">
            <a:spLocks/>
          </p:cNvSpPr>
          <p:nvPr/>
        </p:nvSpPr>
        <p:spPr>
          <a:xfrm>
            <a:off x="4718794" y="954158"/>
            <a:ext cx="2993136" cy="2636520"/>
          </a:xfrm>
          <a:prstGeom prst="rect">
            <a:avLst/>
          </a:prstGeom>
        </p:spPr>
        <p:txBody>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1575"/>
              <a:t>超音波診断装置</a:t>
            </a:r>
            <a:endParaRPr lang="ja-JP" altLang="en-US" sz="1575" dirty="0"/>
          </a:p>
        </p:txBody>
      </p:sp>
      <p:pic>
        <p:nvPicPr>
          <p:cNvPr id="8" name="図 7" descr="DSCN0775.JPG">
            <a:extLst>
              <a:ext uri="{FF2B5EF4-FFF2-40B4-BE49-F238E27FC236}">
                <a16:creationId xmlns:a16="http://schemas.microsoft.com/office/drawing/2014/main" id="{3C854206-90F0-1C42-9B88-1D6B36DD92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4488" y="1269797"/>
            <a:ext cx="2725592" cy="2044194"/>
          </a:xfrm>
          <a:prstGeom prst="rect">
            <a:avLst/>
          </a:prstGeom>
        </p:spPr>
      </p:pic>
      <p:sp>
        <p:nvSpPr>
          <p:cNvPr id="9" name="テキスト ボックス 8">
            <a:extLst>
              <a:ext uri="{FF2B5EF4-FFF2-40B4-BE49-F238E27FC236}">
                <a16:creationId xmlns:a16="http://schemas.microsoft.com/office/drawing/2014/main" id="{BCEB1C8F-44F1-FB4D-81FC-85FCC65D249E}"/>
              </a:ext>
            </a:extLst>
          </p:cNvPr>
          <p:cNvSpPr txBox="1"/>
          <p:nvPr/>
        </p:nvSpPr>
        <p:spPr>
          <a:xfrm>
            <a:off x="2613156" y="2298326"/>
            <a:ext cx="1602685" cy="369332"/>
          </a:xfrm>
          <a:prstGeom prst="rect">
            <a:avLst/>
          </a:prstGeom>
          <a:solidFill>
            <a:srgbClr val="FFFFFF"/>
          </a:solidFill>
        </p:spPr>
        <p:txBody>
          <a:bodyPr wrap="square" rtlCol="0">
            <a:spAutoFit/>
          </a:bodyPr>
          <a:lstStyle/>
          <a:p>
            <a:r>
              <a:rPr lang="en-US" altLang="ja-JP" sz="900" dirty="0"/>
              <a:t>Hot</a:t>
            </a:r>
            <a:r>
              <a:rPr lang="ja-JP" altLang="en-US" sz="900" dirty="0"/>
              <a:t> </a:t>
            </a:r>
            <a:r>
              <a:rPr lang="en-US" altLang="ja-JP" sz="900" dirty="0"/>
              <a:t>zone</a:t>
            </a:r>
            <a:r>
              <a:rPr lang="ja-JP" altLang="en-US" sz="900" dirty="0"/>
              <a:t>の中で操作する部分だけビニール袋で養生</a:t>
            </a:r>
          </a:p>
        </p:txBody>
      </p:sp>
      <p:cxnSp>
        <p:nvCxnSpPr>
          <p:cNvPr id="10" name="直線矢印コネクタ 9">
            <a:extLst>
              <a:ext uri="{FF2B5EF4-FFF2-40B4-BE49-F238E27FC236}">
                <a16:creationId xmlns:a16="http://schemas.microsoft.com/office/drawing/2014/main" id="{1CBC7060-7A40-B74E-9E77-7A6845B6386B}"/>
              </a:ext>
            </a:extLst>
          </p:cNvPr>
          <p:cNvCxnSpPr/>
          <p:nvPr/>
        </p:nvCxnSpPr>
        <p:spPr>
          <a:xfrm flipV="1">
            <a:off x="3023145" y="1860969"/>
            <a:ext cx="86967" cy="43735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テキスト ボックス 10">
            <a:extLst>
              <a:ext uri="{FF2B5EF4-FFF2-40B4-BE49-F238E27FC236}">
                <a16:creationId xmlns:a16="http://schemas.microsoft.com/office/drawing/2014/main" id="{6FFD77DE-436A-2649-8668-8AA387972C9A}"/>
              </a:ext>
            </a:extLst>
          </p:cNvPr>
          <p:cNvSpPr txBox="1"/>
          <p:nvPr/>
        </p:nvSpPr>
        <p:spPr>
          <a:xfrm>
            <a:off x="1708695" y="2883296"/>
            <a:ext cx="1007993" cy="369332"/>
          </a:xfrm>
          <a:prstGeom prst="rect">
            <a:avLst/>
          </a:prstGeom>
          <a:solidFill>
            <a:srgbClr val="FFFFFF"/>
          </a:solidFill>
        </p:spPr>
        <p:txBody>
          <a:bodyPr wrap="square" rtlCol="0">
            <a:spAutoFit/>
          </a:bodyPr>
          <a:lstStyle/>
          <a:p>
            <a:r>
              <a:rPr lang="ja-JP" altLang="en-US" sz="900" dirty="0"/>
              <a:t>本体は</a:t>
            </a:r>
            <a:r>
              <a:rPr lang="en-US" altLang="ja-JP" sz="900" dirty="0"/>
              <a:t>Hot</a:t>
            </a:r>
            <a:r>
              <a:rPr lang="ja-JP" altLang="en-US" sz="900" dirty="0"/>
              <a:t> </a:t>
            </a:r>
            <a:r>
              <a:rPr lang="en-US" altLang="ja-JP" sz="900" dirty="0"/>
              <a:t>zone</a:t>
            </a:r>
            <a:r>
              <a:rPr lang="ja-JP" altLang="en-US" sz="900" dirty="0"/>
              <a:t>の外で操作</a:t>
            </a:r>
          </a:p>
        </p:txBody>
      </p:sp>
      <p:pic>
        <p:nvPicPr>
          <p:cNvPr id="12" name="図 11" descr="DSCN1013.JPG">
            <a:extLst>
              <a:ext uri="{FF2B5EF4-FFF2-40B4-BE49-F238E27FC236}">
                <a16:creationId xmlns:a16="http://schemas.microsoft.com/office/drawing/2014/main" id="{DA5B6E4E-13B4-A542-B9DA-26425003BD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18794" y="1269797"/>
            <a:ext cx="2716911" cy="2037683"/>
          </a:xfrm>
          <a:prstGeom prst="rect">
            <a:avLst/>
          </a:prstGeom>
        </p:spPr>
      </p:pic>
      <p:sp>
        <p:nvSpPr>
          <p:cNvPr id="13" name="テキスト ボックス 12">
            <a:extLst>
              <a:ext uri="{FF2B5EF4-FFF2-40B4-BE49-F238E27FC236}">
                <a16:creationId xmlns:a16="http://schemas.microsoft.com/office/drawing/2014/main" id="{DB181AB8-DF81-2541-8BA3-86B0B14A49A7}"/>
              </a:ext>
            </a:extLst>
          </p:cNvPr>
          <p:cNvSpPr txBox="1"/>
          <p:nvPr/>
        </p:nvSpPr>
        <p:spPr>
          <a:xfrm>
            <a:off x="6292706" y="1533770"/>
            <a:ext cx="1474087" cy="507831"/>
          </a:xfrm>
          <a:prstGeom prst="rect">
            <a:avLst/>
          </a:prstGeom>
          <a:solidFill>
            <a:schemeClr val="bg1"/>
          </a:solidFill>
        </p:spPr>
        <p:txBody>
          <a:bodyPr wrap="square" rtlCol="0">
            <a:spAutoFit/>
          </a:bodyPr>
          <a:lstStyle/>
          <a:p>
            <a:r>
              <a:rPr lang="ja-JP" altLang="en-US" sz="900" dirty="0"/>
              <a:t>プローブカバーで長さが足りない部分</a:t>
            </a:r>
            <a:r>
              <a:rPr lang="ja-JP" altLang="en-US" sz="900"/>
              <a:t>は、細長いビニール袋</a:t>
            </a:r>
            <a:r>
              <a:rPr lang="ja-JP" altLang="en-US" sz="900" dirty="0"/>
              <a:t>で対応</a:t>
            </a:r>
          </a:p>
        </p:txBody>
      </p:sp>
      <p:sp>
        <p:nvSpPr>
          <p:cNvPr id="14" name="テキスト ボックス 13">
            <a:extLst>
              <a:ext uri="{FF2B5EF4-FFF2-40B4-BE49-F238E27FC236}">
                <a16:creationId xmlns:a16="http://schemas.microsoft.com/office/drawing/2014/main" id="{621B2D4B-EFC1-7846-BF32-5371B2283F11}"/>
              </a:ext>
            </a:extLst>
          </p:cNvPr>
          <p:cNvSpPr txBox="1"/>
          <p:nvPr/>
        </p:nvSpPr>
        <p:spPr>
          <a:xfrm>
            <a:off x="4663931" y="3006100"/>
            <a:ext cx="1028699" cy="369332"/>
          </a:xfrm>
          <a:prstGeom prst="rect">
            <a:avLst/>
          </a:prstGeom>
          <a:solidFill>
            <a:schemeClr val="bg1"/>
          </a:solidFill>
        </p:spPr>
        <p:txBody>
          <a:bodyPr wrap="square" rtlCol="0">
            <a:spAutoFit/>
          </a:bodyPr>
          <a:lstStyle/>
          <a:p>
            <a:r>
              <a:rPr lang="ja-JP" altLang="en-US" sz="900" dirty="0"/>
              <a:t>長時間使用時は、排気口を開ける</a:t>
            </a:r>
          </a:p>
        </p:txBody>
      </p:sp>
      <p:cxnSp>
        <p:nvCxnSpPr>
          <p:cNvPr id="15" name="直線矢印コネクタ 14">
            <a:extLst>
              <a:ext uri="{FF2B5EF4-FFF2-40B4-BE49-F238E27FC236}">
                <a16:creationId xmlns:a16="http://schemas.microsoft.com/office/drawing/2014/main" id="{6B0C180A-D698-BF45-884C-B29513C165AE}"/>
              </a:ext>
            </a:extLst>
          </p:cNvPr>
          <p:cNvCxnSpPr>
            <a:cxnSpLocks/>
          </p:cNvCxnSpPr>
          <p:nvPr/>
        </p:nvCxnSpPr>
        <p:spPr>
          <a:xfrm flipV="1">
            <a:off x="4868945" y="2786550"/>
            <a:ext cx="185510" cy="2195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6" name="図 15">
            <a:extLst>
              <a:ext uri="{FF2B5EF4-FFF2-40B4-BE49-F238E27FC236}">
                <a16:creationId xmlns:a16="http://schemas.microsoft.com/office/drawing/2014/main" id="{ED2CC43B-1735-894F-92E0-70E6BC7D5C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14487" y="3829524"/>
            <a:ext cx="1689755" cy="1127166"/>
          </a:xfrm>
          <a:prstGeom prst="rect">
            <a:avLst/>
          </a:prstGeom>
        </p:spPr>
      </p:pic>
      <p:sp>
        <p:nvSpPr>
          <p:cNvPr id="17" name="正方形/長方形 16">
            <a:extLst>
              <a:ext uri="{FF2B5EF4-FFF2-40B4-BE49-F238E27FC236}">
                <a16:creationId xmlns:a16="http://schemas.microsoft.com/office/drawing/2014/main" id="{4CFE73E9-81B1-0544-BD17-D7923C49743D}"/>
              </a:ext>
            </a:extLst>
          </p:cNvPr>
          <p:cNvSpPr/>
          <p:nvPr/>
        </p:nvSpPr>
        <p:spPr>
          <a:xfrm>
            <a:off x="3325786" y="4333443"/>
            <a:ext cx="1359689" cy="646331"/>
          </a:xfrm>
          <a:prstGeom prst="rect">
            <a:avLst/>
          </a:prstGeom>
        </p:spPr>
        <p:txBody>
          <a:bodyPr wrap="square">
            <a:spAutoFit/>
          </a:bodyPr>
          <a:lstStyle/>
          <a:p>
            <a:pPr lvl="0"/>
            <a:r>
              <a:rPr lang="ja-JP" altLang="en-US" sz="900">
                <a:solidFill>
                  <a:prstClr val="black"/>
                </a:solidFill>
              </a:rPr>
              <a:t>特に汚染が付着しやすい検出部（プローブ）はビニール袋やラップ等で覆う</a:t>
            </a:r>
            <a:endParaRPr lang="ja-JP" altLang="en-US" sz="900" dirty="0">
              <a:solidFill>
                <a:prstClr val="black"/>
              </a:solidFill>
            </a:endParaRPr>
          </a:p>
        </p:txBody>
      </p:sp>
      <p:sp>
        <p:nvSpPr>
          <p:cNvPr id="18" name="コンテンツ プレースホルダー 3">
            <a:extLst>
              <a:ext uri="{FF2B5EF4-FFF2-40B4-BE49-F238E27FC236}">
                <a16:creationId xmlns:a16="http://schemas.microsoft.com/office/drawing/2014/main" id="{AFC8EDA2-67E7-A44F-9A60-AE5987CE23C5}"/>
              </a:ext>
            </a:extLst>
          </p:cNvPr>
          <p:cNvSpPr txBox="1">
            <a:spLocks/>
          </p:cNvSpPr>
          <p:nvPr/>
        </p:nvSpPr>
        <p:spPr>
          <a:xfrm>
            <a:off x="1549254" y="3507673"/>
            <a:ext cx="2993136" cy="321725"/>
          </a:xfrm>
          <a:prstGeom prst="rect">
            <a:avLst/>
          </a:prstGeom>
        </p:spPr>
        <p:txBody>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1575"/>
              <a:t>表面汚染計</a:t>
            </a:r>
            <a:endParaRPr lang="ja-JP" altLang="en-US" sz="1575" dirty="0"/>
          </a:p>
        </p:txBody>
      </p:sp>
      <p:sp>
        <p:nvSpPr>
          <p:cNvPr id="19" name="コンテンツ プレースホルダー 3">
            <a:extLst>
              <a:ext uri="{FF2B5EF4-FFF2-40B4-BE49-F238E27FC236}">
                <a16:creationId xmlns:a16="http://schemas.microsoft.com/office/drawing/2014/main" id="{CD904D25-6F54-C045-888E-F5BB95F5C6C7}"/>
              </a:ext>
            </a:extLst>
          </p:cNvPr>
          <p:cNvSpPr txBox="1">
            <a:spLocks/>
          </p:cNvSpPr>
          <p:nvPr/>
        </p:nvSpPr>
        <p:spPr>
          <a:xfrm>
            <a:off x="4718794" y="3507673"/>
            <a:ext cx="2993136" cy="321725"/>
          </a:xfrm>
          <a:prstGeom prst="rect">
            <a:avLst/>
          </a:prstGeom>
        </p:spPr>
        <p:txBody>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1575"/>
              <a:t>モニター等</a:t>
            </a:r>
            <a:endParaRPr lang="ja-JP" altLang="en-US" sz="1575" dirty="0"/>
          </a:p>
        </p:txBody>
      </p:sp>
      <p:sp>
        <p:nvSpPr>
          <p:cNvPr id="20" name="正方形/長方形 19">
            <a:extLst>
              <a:ext uri="{FF2B5EF4-FFF2-40B4-BE49-F238E27FC236}">
                <a16:creationId xmlns:a16="http://schemas.microsoft.com/office/drawing/2014/main" id="{5E8E5D6C-CB03-244B-BBAB-96885489E941}"/>
              </a:ext>
            </a:extLst>
          </p:cNvPr>
          <p:cNvSpPr/>
          <p:nvPr/>
        </p:nvSpPr>
        <p:spPr>
          <a:xfrm>
            <a:off x="4868946" y="4113625"/>
            <a:ext cx="1530396" cy="784830"/>
          </a:xfrm>
          <a:prstGeom prst="rect">
            <a:avLst/>
          </a:prstGeom>
        </p:spPr>
        <p:txBody>
          <a:bodyPr wrap="square">
            <a:spAutoFit/>
          </a:bodyPr>
          <a:lstStyle/>
          <a:p>
            <a:pPr lvl="0"/>
            <a:r>
              <a:rPr lang="ja-JP" altLang="en-US" sz="900">
                <a:solidFill>
                  <a:prstClr val="black"/>
                </a:solidFill>
              </a:rPr>
              <a:t>表示が分かるように透明のビニール袋等で覆う</a:t>
            </a:r>
            <a:endParaRPr lang="en-US" altLang="ja-JP" sz="900" dirty="0">
              <a:solidFill>
                <a:prstClr val="black"/>
              </a:solidFill>
            </a:endParaRPr>
          </a:p>
          <a:p>
            <a:pPr lvl="0"/>
            <a:r>
              <a:rPr lang="ja-JP" altLang="en-US" sz="900">
                <a:solidFill>
                  <a:prstClr val="black"/>
                </a:solidFill>
              </a:rPr>
              <a:t>ケーブルなども可能であれば、細長いビニール袋等で覆う</a:t>
            </a:r>
            <a:endParaRPr lang="ja-JP" altLang="en-US" sz="900" dirty="0">
              <a:solidFill>
                <a:prstClr val="black"/>
              </a:solidFill>
            </a:endParaRPr>
          </a:p>
        </p:txBody>
      </p:sp>
      <p:pic>
        <p:nvPicPr>
          <p:cNvPr id="21" name="図 20">
            <a:extLst>
              <a:ext uri="{FF2B5EF4-FFF2-40B4-BE49-F238E27FC236}">
                <a16:creationId xmlns:a16="http://schemas.microsoft.com/office/drawing/2014/main" id="{A6961820-7C0F-934B-A507-4D7452A97DB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78779" y="3506498"/>
            <a:ext cx="1056926" cy="1409772"/>
          </a:xfrm>
          <a:prstGeom prst="rect">
            <a:avLst/>
          </a:prstGeom>
        </p:spPr>
      </p:pic>
      <p:pic>
        <p:nvPicPr>
          <p:cNvPr id="22" name="図 21">
            <a:extLst>
              <a:ext uri="{FF2B5EF4-FFF2-40B4-BE49-F238E27FC236}">
                <a16:creationId xmlns:a16="http://schemas.microsoft.com/office/drawing/2014/main" id="{51B35748-DCA1-4E48-96C8-3D5BB50E077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238873" y="2805096"/>
            <a:ext cx="931751" cy="739979"/>
          </a:xfrm>
          <a:prstGeom prst="rect">
            <a:avLst/>
          </a:prstGeom>
        </p:spPr>
      </p:pic>
      <p:sp>
        <p:nvSpPr>
          <p:cNvPr id="23" name="テキスト ボックス 22">
            <a:extLst>
              <a:ext uri="{FF2B5EF4-FFF2-40B4-BE49-F238E27FC236}">
                <a16:creationId xmlns:a16="http://schemas.microsoft.com/office/drawing/2014/main" id="{475454C7-4650-AF4D-9404-36F59DA6D14B}"/>
              </a:ext>
            </a:extLst>
          </p:cNvPr>
          <p:cNvSpPr txBox="1"/>
          <p:nvPr/>
        </p:nvSpPr>
        <p:spPr>
          <a:xfrm>
            <a:off x="3325786" y="3567750"/>
            <a:ext cx="1243344" cy="369332"/>
          </a:xfrm>
          <a:prstGeom prst="rect">
            <a:avLst/>
          </a:prstGeom>
          <a:solidFill>
            <a:srgbClr val="FFFFFF"/>
          </a:solidFill>
        </p:spPr>
        <p:txBody>
          <a:bodyPr wrap="square" rtlCol="0">
            <a:spAutoFit/>
          </a:bodyPr>
          <a:lstStyle/>
          <a:p>
            <a:r>
              <a:rPr lang="ja-JP" altLang="en-US" sz="900"/>
              <a:t>フィルムカセッテはビニール袋で養生</a:t>
            </a:r>
            <a:endParaRPr lang="ja-JP" altLang="en-US" sz="900" dirty="0"/>
          </a:p>
        </p:txBody>
      </p:sp>
    </p:spTree>
    <p:extLst>
      <p:ext uri="{BB962C8B-B14F-4D97-AF65-F5344CB8AC3E}">
        <p14:creationId xmlns:p14="http://schemas.microsoft.com/office/powerpoint/2010/main" val="1421941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669EE8-4A44-5F47-9DCF-3AC3F86FB53F}"/>
              </a:ext>
            </a:extLst>
          </p:cNvPr>
          <p:cNvSpPr>
            <a:spLocks noGrp="1"/>
          </p:cNvSpPr>
          <p:nvPr>
            <p:ph type="title"/>
          </p:nvPr>
        </p:nvSpPr>
        <p:spPr/>
        <p:txBody>
          <a:bodyPr/>
          <a:lstStyle/>
          <a:p>
            <a:r>
              <a:rPr kumimoji="1" lang="ja-JP" altLang="en-US"/>
              <a:t>資器材</a:t>
            </a:r>
          </a:p>
        </p:txBody>
      </p:sp>
      <p:sp>
        <p:nvSpPr>
          <p:cNvPr id="3" name="コンテンツ プレースホルダー 2">
            <a:extLst>
              <a:ext uri="{FF2B5EF4-FFF2-40B4-BE49-F238E27FC236}">
                <a16:creationId xmlns:a16="http://schemas.microsoft.com/office/drawing/2014/main" id="{72A6A189-9937-3040-B64E-A92B22F0813B}"/>
              </a:ext>
            </a:extLst>
          </p:cNvPr>
          <p:cNvSpPr>
            <a:spLocks noGrp="1"/>
          </p:cNvSpPr>
          <p:nvPr>
            <p:ph sz="half" idx="1"/>
          </p:nvPr>
        </p:nvSpPr>
        <p:spPr/>
        <p:txBody>
          <a:bodyPr/>
          <a:lstStyle/>
          <a:p>
            <a:r>
              <a:rPr kumimoji="1" lang="ja-JP" altLang="en-US"/>
              <a:t>個人防護装備</a:t>
            </a:r>
            <a:endParaRPr kumimoji="1" lang="en-US" altLang="ja-JP" dirty="0"/>
          </a:p>
          <a:p>
            <a:r>
              <a:rPr kumimoji="1" lang="ja-JP" altLang="en-US"/>
              <a:t>放射線測定器</a:t>
            </a:r>
          </a:p>
        </p:txBody>
      </p:sp>
      <p:sp>
        <p:nvSpPr>
          <p:cNvPr id="18" name="コンテンツ プレースホルダー 17">
            <a:extLst>
              <a:ext uri="{FF2B5EF4-FFF2-40B4-BE49-F238E27FC236}">
                <a16:creationId xmlns:a16="http://schemas.microsoft.com/office/drawing/2014/main" id="{D8E44813-2220-7F46-8192-D7F25E58831B}"/>
              </a:ext>
            </a:extLst>
          </p:cNvPr>
          <p:cNvSpPr>
            <a:spLocks noGrp="1"/>
          </p:cNvSpPr>
          <p:nvPr>
            <p:ph sz="half" idx="2"/>
          </p:nvPr>
        </p:nvSpPr>
        <p:spPr/>
        <p:txBody>
          <a:bodyPr/>
          <a:lstStyle/>
          <a:p>
            <a:r>
              <a:rPr lang="ja-JP" altLang="en-US"/>
              <a:t>養生用資器材</a:t>
            </a:r>
            <a:endParaRPr lang="en-US" altLang="ja-JP" dirty="0"/>
          </a:p>
          <a:p>
            <a:r>
              <a:rPr lang="ja-JP" altLang="en-US"/>
              <a:t>除染用資器材</a:t>
            </a:r>
            <a:endParaRPr lang="en-US" altLang="ja-JP" dirty="0"/>
          </a:p>
        </p:txBody>
      </p:sp>
      <p:sp>
        <p:nvSpPr>
          <p:cNvPr id="4" name="スライド番号プレースホルダー 3">
            <a:extLst>
              <a:ext uri="{FF2B5EF4-FFF2-40B4-BE49-F238E27FC236}">
                <a16:creationId xmlns:a16="http://schemas.microsoft.com/office/drawing/2014/main" id="{8BC7777E-00ED-B149-9F7A-8067EBCFA21E}"/>
              </a:ext>
            </a:extLst>
          </p:cNvPr>
          <p:cNvSpPr>
            <a:spLocks noGrp="1"/>
          </p:cNvSpPr>
          <p:nvPr>
            <p:ph type="sldNum" sz="quarter" idx="12"/>
          </p:nvPr>
        </p:nvSpPr>
        <p:spPr/>
        <p:txBody>
          <a:bodyPr/>
          <a:lstStyle/>
          <a:p>
            <a:fld id="{0963F925-B162-524C-8B14-D7693AF40638}" type="slidenum">
              <a:rPr kumimoji="1" lang="ja-JP" altLang="en-US" smtClean="0"/>
              <a:t>14</a:t>
            </a:fld>
            <a:endParaRPr kumimoji="1" lang="ja-JP" altLang="en-US"/>
          </a:p>
        </p:txBody>
      </p:sp>
      <p:pic>
        <p:nvPicPr>
          <p:cNvPr id="5" name="図 4">
            <a:extLst>
              <a:ext uri="{FF2B5EF4-FFF2-40B4-BE49-F238E27FC236}">
                <a16:creationId xmlns:a16="http://schemas.microsoft.com/office/drawing/2014/main" id="{BA3723D3-65EE-4644-BE7B-18A35261A8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4880" y="2697837"/>
            <a:ext cx="993269" cy="716881"/>
          </a:xfrm>
          <a:prstGeom prst="rect">
            <a:avLst/>
          </a:prstGeom>
        </p:spPr>
      </p:pic>
      <p:pic>
        <p:nvPicPr>
          <p:cNvPr id="6" name="図 5">
            <a:extLst>
              <a:ext uri="{FF2B5EF4-FFF2-40B4-BE49-F238E27FC236}">
                <a16:creationId xmlns:a16="http://schemas.microsoft.com/office/drawing/2014/main" id="{8858A7E8-230E-A343-9BD9-FD1E06AB35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396" y="2643406"/>
            <a:ext cx="1047972" cy="826881"/>
          </a:xfrm>
          <a:prstGeom prst="rect">
            <a:avLst/>
          </a:prstGeom>
        </p:spPr>
      </p:pic>
      <p:pic>
        <p:nvPicPr>
          <p:cNvPr id="7" name="図 6">
            <a:extLst>
              <a:ext uri="{FF2B5EF4-FFF2-40B4-BE49-F238E27FC236}">
                <a16:creationId xmlns:a16="http://schemas.microsoft.com/office/drawing/2014/main" id="{2D8DD9D1-9C28-394E-A9DC-217DDF6B18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83268" y="2618967"/>
            <a:ext cx="886927" cy="854675"/>
          </a:xfrm>
          <a:prstGeom prst="rect">
            <a:avLst/>
          </a:prstGeom>
        </p:spPr>
      </p:pic>
      <p:pic>
        <p:nvPicPr>
          <p:cNvPr id="9" name="図 8">
            <a:extLst>
              <a:ext uri="{FF2B5EF4-FFF2-40B4-BE49-F238E27FC236}">
                <a16:creationId xmlns:a16="http://schemas.microsoft.com/office/drawing/2014/main" id="{14CA15FB-F386-E346-91AA-E7E9B4A623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21595" y="3532568"/>
            <a:ext cx="1322277" cy="992007"/>
          </a:xfrm>
          <a:prstGeom prst="rect">
            <a:avLst/>
          </a:prstGeom>
        </p:spPr>
      </p:pic>
      <p:pic>
        <p:nvPicPr>
          <p:cNvPr id="10" name="図 9">
            <a:extLst>
              <a:ext uri="{FF2B5EF4-FFF2-40B4-BE49-F238E27FC236}">
                <a16:creationId xmlns:a16="http://schemas.microsoft.com/office/drawing/2014/main" id="{264D5A5A-6F3F-AF4D-9A87-9A8AF6141A0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82200" y="3537558"/>
            <a:ext cx="1315628" cy="987018"/>
          </a:xfrm>
          <a:prstGeom prst="rect">
            <a:avLst/>
          </a:prstGeom>
        </p:spPr>
      </p:pic>
      <p:pic>
        <p:nvPicPr>
          <p:cNvPr id="11" name="図 10">
            <a:extLst>
              <a:ext uri="{FF2B5EF4-FFF2-40B4-BE49-F238E27FC236}">
                <a16:creationId xmlns:a16="http://schemas.microsoft.com/office/drawing/2014/main" id="{FABB4CB7-E3EC-D24C-9F1E-D11633BDFE7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36156" y="3537557"/>
            <a:ext cx="1315627" cy="987018"/>
          </a:xfrm>
          <a:prstGeom prst="rect">
            <a:avLst/>
          </a:prstGeom>
        </p:spPr>
      </p:pic>
      <p:pic>
        <p:nvPicPr>
          <p:cNvPr id="12" name="図 11">
            <a:extLst>
              <a:ext uri="{FF2B5EF4-FFF2-40B4-BE49-F238E27FC236}">
                <a16:creationId xmlns:a16="http://schemas.microsoft.com/office/drawing/2014/main" id="{318C3E5C-4C15-9141-A723-70730FBEB3C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59762" y="3532568"/>
            <a:ext cx="1323506" cy="992929"/>
          </a:xfrm>
          <a:prstGeom prst="rect">
            <a:avLst/>
          </a:prstGeom>
        </p:spPr>
      </p:pic>
      <p:sp>
        <p:nvSpPr>
          <p:cNvPr id="13" name="テキスト ボックス 12">
            <a:extLst>
              <a:ext uri="{FF2B5EF4-FFF2-40B4-BE49-F238E27FC236}">
                <a16:creationId xmlns:a16="http://schemas.microsoft.com/office/drawing/2014/main" id="{C8D74C68-1123-1F48-A155-F852D24C575D}"/>
              </a:ext>
            </a:extLst>
          </p:cNvPr>
          <p:cNvSpPr txBox="1"/>
          <p:nvPr/>
        </p:nvSpPr>
        <p:spPr>
          <a:xfrm>
            <a:off x="6186083" y="4524575"/>
            <a:ext cx="1415772" cy="338554"/>
          </a:xfrm>
          <a:prstGeom prst="rect">
            <a:avLst/>
          </a:prstGeom>
          <a:noFill/>
        </p:spPr>
        <p:txBody>
          <a:bodyPr wrap="none" rtlCol="0">
            <a:spAutoFit/>
          </a:bodyPr>
          <a:lstStyle/>
          <a:p>
            <a:pPr algn="ctr"/>
            <a:r>
              <a:rPr kumimoji="1" lang="ja-JP" altLang="en-US" sz="1600"/>
              <a:t>使い捨て鑷子</a:t>
            </a:r>
          </a:p>
        </p:txBody>
      </p:sp>
      <p:sp>
        <p:nvSpPr>
          <p:cNvPr id="14" name="テキスト ボックス 13">
            <a:extLst>
              <a:ext uri="{FF2B5EF4-FFF2-40B4-BE49-F238E27FC236}">
                <a16:creationId xmlns:a16="http://schemas.microsoft.com/office/drawing/2014/main" id="{A487D04F-8EFC-E143-98F8-3C639446F591}"/>
              </a:ext>
            </a:extLst>
          </p:cNvPr>
          <p:cNvSpPr txBox="1"/>
          <p:nvPr/>
        </p:nvSpPr>
        <p:spPr>
          <a:xfrm>
            <a:off x="4937312" y="4534552"/>
            <a:ext cx="1005403" cy="338554"/>
          </a:xfrm>
          <a:prstGeom prst="rect">
            <a:avLst/>
          </a:prstGeom>
          <a:noFill/>
        </p:spPr>
        <p:txBody>
          <a:bodyPr wrap="none" rtlCol="0">
            <a:spAutoFit/>
          </a:bodyPr>
          <a:lstStyle/>
          <a:p>
            <a:pPr algn="ctr"/>
            <a:r>
              <a:rPr kumimoji="1" lang="ja-JP" altLang="en-US" sz="1600"/>
              <a:t>ガーゼ類</a:t>
            </a:r>
          </a:p>
        </p:txBody>
      </p:sp>
      <p:sp>
        <p:nvSpPr>
          <p:cNvPr id="15" name="テキスト ボックス 14">
            <a:extLst>
              <a:ext uri="{FF2B5EF4-FFF2-40B4-BE49-F238E27FC236}">
                <a16:creationId xmlns:a16="http://schemas.microsoft.com/office/drawing/2014/main" id="{7E35ECE6-D542-894B-B17A-28FC1279E99F}"/>
              </a:ext>
            </a:extLst>
          </p:cNvPr>
          <p:cNvSpPr txBox="1"/>
          <p:nvPr/>
        </p:nvSpPr>
        <p:spPr>
          <a:xfrm>
            <a:off x="1908560" y="4524575"/>
            <a:ext cx="1210588" cy="338554"/>
          </a:xfrm>
          <a:prstGeom prst="rect">
            <a:avLst/>
          </a:prstGeom>
          <a:noFill/>
        </p:spPr>
        <p:txBody>
          <a:bodyPr wrap="none" rtlCol="0">
            <a:spAutoFit/>
          </a:bodyPr>
          <a:lstStyle/>
          <a:p>
            <a:pPr algn="ctr"/>
            <a:r>
              <a:rPr lang="ja-JP" altLang="en-US" sz="1600"/>
              <a:t>吸水シート</a:t>
            </a:r>
            <a:endParaRPr kumimoji="1" lang="ja-JP" altLang="en-US" sz="1600"/>
          </a:p>
        </p:txBody>
      </p:sp>
      <p:sp>
        <p:nvSpPr>
          <p:cNvPr id="16" name="テキスト ボックス 15">
            <a:extLst>
              <a:ext uri="{FF2B5EF4-FFF2-40B4-BE49-F238E27FC236}">
                <a16:creationId xmlns:a16="http://schemas.microsoft.com/office/drawing/2014/main" id="{5B78933F-244D-964D-8D70-26ADDF88A20B}"/>
              </a:ext>
            </a:extLst>
          </p:cNvPr>
          <p:cNvSpPr txBox="1"/>
          <p:nvPr/>
        </p:nvSpPr>
        <p:spPr>
          <a:xfrm>
            <a:off x="3314451" y="4530593"/>
            <a:ext cx="2236510" cy="584775"/>
          </a:xfrm>
          <a:prstGeom prst="rect">
            <a:avLst/>
          </a:prstGeom>
          <a:noFill/>
        </p:spPr>
        <p:txBody>
          <a:bodyPr wrap="none" rtlCol="0">
            <a:spAutoFit/>
          </a:bodyPr>
          <a:lstStyle/>
          <a:p>
            <a:r>
              <a:rPr lang="ja-JP" altLang="en-US" sz="1600"/>
              <a:t>膿盆</a:t>
            </a:r>
            <a:endParaRPr lang="en-US" altLang="ja-JP" sz="1600" dirty="0"/>
          </a:p>
          <a:p>
            <a:r>
              <a:rPr kumimoji="1" lang="ja-JP" altLang="en-US" sz="1600"/>
              <a:t>使い捨てケリーパッド</a:t>
            </a:r>
          </a:p>
        </p:txBody>
      </p:sp>
      <p:sp>
        <p:nvSpPr>
          <p:cNvPr id="17" name="テキスト ボックス 16">
            <a:extLst>
              <a:ext uri="{FF2B5EF4-FFF2-40B4-BE49-F238E27FC236}">
                <a16:creationId xmlns:a16="http://schemas.microsoft.com/office/drawing/2014/main" id="{05DFC500-405A-8645-862A-875BBC394F03}"/>
              </a:ext>
            </a:extLst>
          </p:cNvPr>
          <p:cNvSpPr txBox="1"/>
          <p:nvPr/>
        </p:nvSpPr>
        <p:spPr>
          <a:xfrm>
            <a:off x="5161490" y="2823956"/>
            <a:ext cx="3571337" cy="646331"/>
          </a:xfrm>
          <a:prstGeom prst="rect">
            <a:avLst/>
          </a:prstGeom>
          <a:noFill/>
        </p:spPr>
        <p:txBody>
          <a:bodyPr wrap="square" rtlCol="0">
            <a:spAutoFit/>
          </a:bodyPr>
          <a:lstStyle/>
          <a:p>
            <a:r>
              <a:rPr kumimoji="1" lang="ja-JP" altLang="en-US"/>
              <a:t>ビニールシート、ろ紙シート、養生テープなど</a:t>
            </a:r>
          </a:p>
        </p:txBody>
      </p:sp>
    </p:spTree>
    <p:extLst>
      <p:ext uri="{BB962C8B-B14F-4D97-AF65-F5344CB8AC3E}">
        <p14:creationId xmlns:p14="http://schemas.microsoft.com/office/powerpoint/2010/main" val="998378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B682B9-4851-AD44-906C-3262C27F1D45}"/>
              </a:ext>
            </a:extLst>
          </p:cNvPr>
          <p:cNvSpPr>
            <a:spLocks noGrp="1"/>
          </p:cNvSpPr>
          <p:nvPr>
            <p:ph type="title"/>
          </p:nvPr>
        </p:nvSpPr>
        <p:spPr/>
        <p:txBody>
          <a:bodyPr/>
          <a:lstStyle/>
          <a:p>
            <a:r>
              <a:rPr kumimoji="1" lang="ja-JP" altLang="en-US"/>
              <a:t>まとめ</a:t>
            </a:r>
          </a:p>
        </p:txBody>
      </p:sp>
      <p:sp>
        <p:nvSpPr>
          <p:cNvPr id="3" name="コンテンツ プレースホルダー 2">
            <a:extLst>
              <a:ext uri="{FF2B5EF4-FFF2-40B4-BE49-F238E27FC236}">
                <a16:creationId xmlns:a16="http://schemas.microsoft.com/office/drawing/2014/main" id="{D0D7B2A2-FB4E-234F-B556-7B3ED5A83373}"/>
              </a:ext>
            </a:extLst>
          </p:cNvPr>
          <p:cNvSpPr>
            <a:spLocks noGrp="1"/>
          </p:cNvSpPr>
          <p:nvPr>
            <p:ph idx="1"/>
          </p:nvPr>
        </p:nvSpPr>
        <p:spPr/>
        <p:txBody>
          <a:bodyPr/>
          <a:lstStyle/>
          <a:p>
            <a:r>
              <a:rPr kumimoji="1" lang="ja-JP" altLang="en-US"/>
              <a:t>原子力災害時には、被ばく医療を提供する。</a:t>
            </a:r>
            <a:endParaRPr kumimoji="1" lang="en-US" altLang="ja-JP" dirty="0"/>
          </a:p>
          <a:p>
            <a:r>
              <a:rPr lang="ja-JP" altLang="en-US"/>
              <a:t>汚染では、危険な被ばくはしない。</a:t>
            </a:r>
            <a:endParaRPr lang="en-US" altLang="ja-JP" dirty="0"/>
          </a:p>
        </p:txBody>
      </p:sp>
      <p:sp>
        <p:nvSpPr>
          <p:cNvPr id="4" name="スライド番号プレースホルダー 3">
            <a:extLst>
              <a:ext uri="{FF2B5EF4-FFF2-40B4-BE49-F238E27FC236}">
                <a16:creationId xmlns:a16="http://schemas.microsoft.com/office/drawing/2014/main" id="{0FD50524-659D-9447-806A-C7DF2D870A83}"/>
              </a:ext>
            </a:extLst>
          </p:cNvPr>
          <p:cNvSpPr>
            <a:spLocks noGrp="1"/>
          </p:cNvSpPr>
          <p:nvPr>
            <p:ph type="sldNum" sz="quarter" idx="12"/>
          </p:nvPr>
        </p:nvSpPr>
        <p:spPr/>
        <p:txBody>
          <a:bodyPr/>
          <a:lstStyle/>
          <a:p>
            <a:fld id="{0963F925-B162-524C-8B14-D7693AF40638}" type="slidenum">
              <a:rPr kumimoji="1" lang="ja-JP" altLang="en-US" smtClean="0"/>
              <a:t>15</a:t>
            </a:fld>
            <a:endParaRPr kumimoji="1" lang="ja-JP" altLang="en-US"/>
          </a:p>
        </p:txBody>
      </p:sp>
    </p:spTree>
    <p:extLst>
      <p:ext uri="{BB962C8B-B14F-4D97-AF65-F5344CB8AC3E}">
        <p14:creationId xmlns:p14="http://schemas.microsoft.com/office/powerpoint/2010/main" val="583223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95ED7F-ABB2-6445-BF82-EA7395000EF5}"/>
              </a:ext>
            </a:extLst>
          </p:cNvPr>
          <p:cNvSpPr>
            <a:spLocks noGrp="1"/>
          </p:cNvSpPr>
          <p:nvPr>
            <p:ph type="title"/>
          </p:nvPr>
        </p:nvSpPr>
        <p:spPr/>
        <p:txBody>
          <a:bodyPr/>
          <a:lstStyle/>
          <a:p>
            <a:r>
              <a:rPr kumimoji="1" lang="ja-JP" altLang="en-US"/>
              <a:t>原子力災害</a:t>
            </a:r>
          </a:p>
        </p:txBody>
      </p:sp>
      <p:pic>
        <p:nvPicPr>
          <p:cNvPr id="3" name="図 2">
            <a:extLst>
              <a:ext uri="{FF2B5EF4-FFF2-40B4-BE49-F238E27FC236}">
                <a16:creationId xmlns:a16="http://schemas.microsoft.com/office/drawing/2014/main" id="{16F4458B-FB8B-B143-84DF-C80A07B48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1482" y="1684661"/>
            <a:ext cx="1192088" cy="617331"/>
          </a:xfrm>
          <a:prstGeom prst="rect">
            <a:avLst/>
          </a:prstGeom>
        </p:spPr>
      </p:pic>
      <p:sp>
        <p:nvSpPr>
          <p:cNvPr id="4" name="雲 3">
            <a:extLst>
              <a:ext uri="{FF2B5EF4-FFF2-40B4-BE49-F238E27FC236}">
                <a16:creationId xmlns:a16="http://schemas.microsoft.com/office/drawing/2014/main" id="{4B2D297D-EB71-744B-87DB-2B8D65E43DD7}"/>
              </a:ext>
            </a:extLst>
          </p:cNvPr>
          <p:cNvSpPr/>
          <p:nvPr/>
        </p:nvSpPr>
        <p:spPr>
          <a:xfrm rot="20709119">
            <a:off x="1889909" y="1376632"/>
            <a:ext cx="813661" cy="337088"/>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 name="雲 4">
            <a:extLst>
              <a:ext uri="{FF2B5EF4-FFF2-40B4-BE49-F238E27FC236}">
                <a16:creationId xmlns:a16="http://schemas.microsoft.com/office/drawing/2014/main" id="{C667A1E8-9785-6C48-9FB4-1F3B755D4B41}"/>
              </a:ext>
            </a:extLst>
          </p:cNvPr>
          <p:cNvSpPr/>
          <p:nvPr/>
        </p:nvSpPr>
        <p:spPr>
          <a:xfrm>
            <a:off x="2446465" y="1195015"/>
            <a:ext cx="813661" cy="337088"/>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 name="雲 5">
            <a:extLst>
              <a:ext uri="{FF2B5EF4-FFF2-40B4-BE49-F238E27FC236}">
                <a16:creationId xmlns:a16="http://schemas.microsoft.com/office/drawing/2014/main" id="{79B7A806-984D-D24B-A0B6-0F80BA447DC5}"/>
              </a:ext>
            </a:extLst>
          </p:cNvPr>
          <p:cNvSpPr/>
          <p:nvPr/>
        </p:nvSpPr>
        <p:spPr>
          <a:xfrm>
            <a:off x="3260126" y="1182952"/>
            <a:ext cx="813661" cy="337088"/>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 name="雲 6">
            <a:extLst>
              <a:ext uri="{FF2B5EF4-FFF2-40B4-BE49-F238E27FC236}">
                <a16:creationId xmlns:a16="http://schemas.microsoft.com/office/drawing/2014/main" id="{79B6F08A-8EC6-E542-9D78-AEB114812046}"/>
              </a:ext>
            </a:extLst>
          </p:cNvPr>
          <p:cNvSpPr/>
          <p:nvPr/>
        </p:nvSpPr>
        <p:spPr>
          <a:xfrm>
            <a:off x="2703570" y="1351496"/>
            <a:ext cx="2534960" cy="337088"/>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雲 7">
            <a:extLst>
              <a:ext uri="{FF2B5EF4-FFF2-40B4-BE49-F238E27FC236}">
                <a16:creationId xmlns:a16="http://schemas.microsoft.com/office/drawing/2014/main" id="{F6F4FE26-1544-0B42-ADA5-C24B999FFC96}"/>
              </a:ext>
            </a:extLst>
          </p:cNvPr>
          <p:cNvSpPr/>
          <p:nvPr/>
        </p:nvSpPr>
        <p:spPr>
          <a:xfrm>
            <a:off x="4027291" y="1170421"/>
            <a:ext cx="813661" cy="337088"/>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 name="雲 8">
            <a:extLst>
              <a:ext uri="{FF2B5EF4-FFF2-40B4-BE49-F238E27FC236}">
                <a16:creationId xmlns:a16="http://schemas.microsoft.com/office/drawing/2014/main" id="{FDB2E896-B8A6-C746-8D7B-B8EDBBC3E118}"/>
              </a:ext>
            </a:extLst>
          </p:cNvPr>
          <p:cNvSpPr/>
          <p:nvPr/>
        </p:nvSpPr>
        <p:spPr>
          <a:xfrm>
            <a:off x="4864202" y="1236241"/>
            <a:ext cx="813661" cy="337088"/>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10" name="図 9">
            <a:extLst>
              <a:ext uri="{FF2B5EF4-FFF2-40B4-BE49-F238E27FC236}">
                <a16:creationId xmlns:a16="http://schemas.microsoft.com/office/drawing/2014/main" id="{E3DC36E7-B819-4045-89F2-9D50674801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2862" y="2485529"/>
            <a:ext cx="924626" cy="1348222"/>
          </a:xfrm>
          <a:prstGeom prst="rect">
            <a:avLst/>
          </a:prstGeom>
        </p:spPr>
      </p:pic>
      <p:grpSp>
        <p:nvGrpSpPr>
          <p:cNvPr id="11" name="Group 55">
            <a:extLst>
              <a:ext uri="{FF2B5EF4-FFF2-40B4-BE49-F238E27FC236}">
                <a16:creationId xmlns:a16="http://schemas.microsoft.com/office/drawing/2014/main" id="{6A8D1DD9-24BE-7A45-84AB-FE7D27F5B328}"/>
              </a:ext>
            </a:extLst>
          </p:cNvPr>
          <p:cNvGrpSpPr>
            <a:grpSpLocks/>
          </p:cNvGrpSpPr>
          <p:nvPr/>
        </p:nvGrpSpPr>
        <p:grpSpPr bwMode="auto">
          <a:xfrm>
            <a:off x="3236875" y="1532102"/>
            <a:ext cx="185093" cy="156852"/>
            <a:chOff x="3347" y="1468"/>
            <a:chExt cx="433" cy="433"/>
          </a:xfrm>
        </p:grpSpPr>
        <p:sp>
          <p:nvSpPr>
            <p:cNvPr id="12" name="Freeform 56">
              <a:extLst>
                <a:ext uri="{FF2B5EF4-FFF2-40B4-BE49-F238E27FC236}">
                  <a16:creationId xmlns:a16="http://schemas.microsoft.com/office/drawing/2014/main" id="{809E33E2-6019-534D-B6F8-550AC659C7AD}"/>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3" name="Freeform 57">
              <a:extLst>
                <a:ext uri="{FF2B5EF4-FFF2-40B4-BE49-F238E27FC236}">
                  <a16:creationId xmlns:a16="http://schemas.microsoft.com/office/drawing/2014/main" id="{46731BC3-0069-B24E-996E-E0ADFCB1247B}"/>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4" name="Freeform 58">
              <a:extLst>
                <a:ext uri="{FF2B5EF4-FFF2-40B4-BE49-F238E27FC236}">
                  <a16:creationId xmlns:a16="http://schemas.microsoft.com/office/drawing/2014/main" id="{3A41FDBC-26FD-B846-AA0A-24AE2B2DD675}"/>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5" name="Freeform 59">
              <a:extLst>
                <a:ext uri="{FF2B5EF4-FFF2-40B4-BE49-F238E27FC236}">
                  <a16:creationId xmlns:a16="http://schemas.microsoft.com/office/drawing/2014/main" id="{06A5A958-8A93-C84E-ABC9-99BB11D4E919}"/>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6" name="Freeform 60">
              <a:extLst>
                <a:ext uri="{FF2B5EF4-FFF2-40B4-BE49-F238E27FC236}">
                  <a16:creationId xmlns:a16="http://schemas.microsoft.com/office/drawing/2014/main" id="{BA1A33FF-854D-D247-8764-A12FC956784C}"/>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17" name="Group 55">
            <a:extLst>
              <a:ext uri="{FF2B5EF4-FFF2-40B4-BE49-F238E27FC236}">
                <a16:creationId xmlns:a16="http://schemas.microsoft.com/office/drawing/2014/main" id="{4BD268D7-3D01-574A-8211-539E4EF9F89F}"/>
              </a:ext>
            </a:extLst>
          </p:cNvPr>
          <p:cNvGrpSpPr>
            <a:grpSpLocks/>
          </p:cNvGrpSpPr>
          <p:nvPr/>
        </p:nvGrpSpPr>
        <p:grpSpPr bwMode="auto">
          <a:xfrm>
            <a:off x="5437539" y="1517774"/>
            <a:ext cx="185093" cy="156852"/>
            <a:chOff x="3347" y="1468"/>
            <a:chExt cx="433" cy="433"/>
          </a:xfrm>
        </p:grpSpPr>
        <p:sp>
          <p:nvSpPr>
            <p:cNvPr id="18" name="Freeform 56">
              <a:extLst>
                <a:ext uri="{FF2B5EF4-FFF2-40B4-BE49-F238E27FC236}">
                  <a16:creationId xmlns:a16="http://schemas.microsoft.com/office/drawing/2014/main" id="{639F10C8-7EB3-914D-9D41-4C3F1BB491AD}"/>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9" name="Freeform 57">
              <a:extLst>
                <a:ext uri="{FF2B5EF4-FFF2-40B4-BE49-F238E27FC236}">
                  <a16:creationId xmlns:a16="http://schemas.microsoft.com/office/drawing/2014/main" id="{B61094ED-8BF2-484B-A244-6F3D7023A967}"/>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0" name="Freeform 58">
              <a:extLst>
                <a:ext uri="{FF2B5EF4-FFF2-40B4-BE49-F238E27FC236}">
                  <a16:creationId xmlns:a16="http://schemas.microsoft.com/office/drawing/2014/main" id="{77E23991-19BA-3640-9689-F41F149076FF}"/>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1" name="Freeform 59">
              <a:extLst>
                <a:ext uri="{FF2B5EF4-FFF2-40B4-BE49-F238E27FC236}">
                  <a16:creationId xmlns:a16="http://schemas.microsoft.com/office/drawing/2014/main" id="{BB897C7C-CDA6-4B45-9B87-4A2E6AE5B645}"/>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2" name="Freeform 60">
              <a:extLst>
                <a:ext uri="{FF2B5EF4-FFF2-40B4-BE49-F238E27FC236}">
                  <a16:creationId xmlns:a16="http://schemas.microsoft.com/office/drawing/2014/main" id="{5356D276-579B-F74E-9BF2-811501D27E39}"/>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23" name="Group 55">
            <a:extLst>
              <a:ext uri="{FF2B5EF4-FFF2-40B4-BE49-F238E27FC236}">
                <a16:creationId xmlns:a16="http://schemas.microsoft.com/office/drawing/2014/main" id="{AC0AC176-B5BF-EC47-9AE5-1C70929AEA30}"/>
              </a:ext>
            </a:extLst>
          </p:cNvPr>
          <p:cNvGrpSpPr>
            <a:grpSpLocks/>
          </p:cNvGrpSpPr>
          <p:nvPr/>
        </p:nvGrpSpPr>
        <p:grpSpPr bwMode="auto">
          <a:xfrm>
            <a:off x="1224262" y="2223566"/>
            <a:ext cx="185093" cy="156852"/>
            <a:chOff x="3347" y="1468"/>
            <a:chExt cx="433" cy="433"/>
          </a:xfrm>
        </p:grpSpPr>
        <p:sp>
          <p:nvSpPr>
            <p:cNvPr id="24" name="Freeform 56">
              <a:extLst>
                <a:ext uri="{FF2B5EF4-FFF2-40B4-BE49-F238E27FC236}">
                  <a16:creationId xmlns:a16="http://schemas.microsoft.com/office/drawing/2014/main" id="{FA9427C9-758E-C442-8A8C-941B4D79502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5" name="Freeform 57">
              <a:extLst>
                <a:ext uri="{FF2B5EF4-FFF2-40B4-BE49-F238E27FC236}">
                  <a16:creationId xmlns:a16="http://schemas.microsoft.com/office/drawing/2014/main" id="{819507B1-C792-DE43-8AC3-C00C74683DF9}"/>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6" name="Freeform 58">
              <a:extLst>
                <a:ext uri="{FF2B5EF4-FFF2-40B4-BE49-F238E27FC236}">
                  <a16:creationId xmlns:a16="http://schemas.microsoft.com/office/drawing/2014/main" id="{4E091E88-3224-D34B-9D71-D2A2988BA9F5}"/>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7" name="Freeform 59">
              <a:extLst>
                <a:ext uri="{FF2B5EF4-FFF2-40B4-BE49-F238E27FC236}">
                  <a16:creationId xmlns:a16="http://schemas.microsoft.com/office/drawing/2014/main" id="{F69B07E5-7436-8C4C-867F-8EA33356D8F3}"/>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8" name="Freeform 60">
              <a:extLst>
                <a:ext uri="{FF2B5EF4-FFF2-40B4-BE49-F238E27FC236}">
                  <a16:creationId xmlns:a16="http://schemas.microsoft.com/office/drawing/2014/main" id="{1C1F9E8C-8BF5-5D4D-B4C5-B3B2C7E57846}"/>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29" name="Group 55">
            <a:extLst>
              <a:ext uri="{FF2B5EF4-FFF2-40B4-BE49-F238E27FC236}">
                <a16:creationId xmlns:a16="http://schemas.microsoft.com/office/drawing/2014/main" id="{2ADA84AD-244C-2748-A56F-0F4E8BB2A1B5}"/>
              </a:ext>
            </a:extLst>
          </p:cNvPr>
          <p:cNvGrpSpPr>
            <a:grpSpLocks/>
          </p:cNvGrpSpPr>
          <p:nvPr/>
        </p:nvGrpSpPr>
        <p:grpSpPr bwMode="auto">
          <a:xfrm>
            <a:off x="3927264" y="1629810"/>
            <a:ext cx="185093" cy="156852"/>
            <a:chOff x="3347" y="1468"/>
            <a:chExt cx="433" cy="433"/>
          </a:xfrm>
        </p:grpSpPr>
        <p:sp>
          <p:nvSpPr>
            <p:cNvPr id="30" name="Freeform 56">
              <a:extLst>
                <a:ext uri="{FF2B5EF4-FFF2-40B4-BE49-F238E27FC236}">
                  <a16:creationId xmlns:a16="http://schemas.microsoft.com/office/drawing/2014/main" id="{6B57A8A7-A446-FA40-BE19-537A9F8D6CAB}"/>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31" name="Freeform 57">
              <a:extLst>
                <a:ext uri="{FF2B5EF4-FFF2-40B4-BE49-F238E27FC236}">
                  <a16:creationId xmlns:a16="http://schemas.microsoft.com/office/drawing/2014/main" id="{6252D1E8-A1DC-E74B-9763-8BBA8636A08B}"/>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32" name="Freeform 58">
              <a:extLst>
                <a:ext uri="{FF2B5EF4-FFF2-40B4-BE49-F238E27FC236}">
                  <a16:creationId xmlns:a16="http://schemas.microsoft.com/office/drawing/2014/main" id="{2F73F601-0C2F-A349-89C0-8AA8871E31D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33" name="Freeform 59">
              <a:extLst>
                <a:ext uri="{FF2B5EF4-FFF2-40B4-BE49-F238E27FC236}">
                  <a16:creationId xmlns:a16="http://schemas.microsoft.com/office/drawing/2014/main" id="{F1AA2F55-677B-7A4F-86F4-ECABFFC39FB6}"/>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34" name="Freeform 60">
              <a:extLst>
                <a:ext uri="{FF2B5EF4-FFF2-40B4-BE49-F238E27FC236}">
                  <a16:creationId xmlns:a16="http://schemas.microsoft.com/office/drawing/2014/main" id="{8F0AC9A4-3A49-DE4C-B116-0AE9DE0AEFB5}"/>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35" name="Group 55">
            <a:extLst>
              <a:ext uri="{FF2B5EF4-FFF2-40B4-BE49-F238E27FC236}">
                <a16:creationId xmlns:a16="http://schemas.microsoft.com/office/drawing/2014/main" id="{6FA982A2-8CEF-0D4D-A728-6278F6D8ACFA}"/>
              </a:ext>
            </a:extLst>
          </p:cNvPr>
          <p:cNvGrpSpPr>
            <a:grpSpLocks/>
          </p:cNvGrpSpPr>
          <p:nvPr/>
        </p:nvGrpSpPr>
        <p:grpSpPr bwMode="auto">
          <a:xfrm>
            <a:off x="4750292" y="1356797"/>
            <a:ext cx="185093" cy="156852"/>
            <a:chOff x="3347" y="1468"/>
            <a:chExt cx="433" cy="433"/>
          </a:xfrm>
        </p:grpSpPr>
        <p:sp>
          <p:nvSpPr>
            <p:cNvPr id="36" name="Freeform 56">
              <a:extLst>
                <a:ext uri="{FF2B5EF4-FFF2-40B4-BE49-F238E27FC236}">
                  <a16:creationId xmlns:a16="http://schemas.microsoft.com/office/drawing/2014/main" id="{CD87D062-9685-9C42-AE0D-B39AC9EF6F3F}"/>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37" name="Freeform 57">
              <a:extLst>
                <a:ext uri="{FF2B5EF4-FFF2-40B4-BE49-F238E27FC236}">
                  <a16:creationId xmlns:a16="http://schemas.microsoft.com/office/drawing/2014/main" id="{45A1A6DD-E812-BE42-A8F6-0940E6961568}"/>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38" name="Freeform 58">
              <a:extLst>
                <a:ext uri="{FF2B5EF4-FFF2-40B4-BE49-F238E27FC236}">
                  <a16:creationId xmlns:a16="http://schemas.microsoft.com/office/drawing/2014/main" id="{EB77B050-EDDD-EA48-AC40-4676E807107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39" name="Freeform 59">
              <a:extLst>
                <a:ext uri="{FF2B5EF4-FFF2-40B4-BE49-F238E27FC236}">
                  <a16:creationId xmlns:a16="http://schemas.microsoft.com/office/drawing/2014/main" id="{F399BBA9-E47C-D345-BBAF-83FED9ABE4C8}"/>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40" name="Freeform 60">
              <a:extLst>
                <a:ext uri="{FF2B5EF4-FFF2-40B4-BE49-F238E27FC236}">
                  <a16:creationId xmlns:a16="http://schemas.microsoft.com/office/drawing/2014/main" id="{F47E76A5-7DAA-7D4A-9351-32B963ED4D41}"/>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41" name="Group 55">
            <a:extLst>
              <a:ext uri="{FF2B5EF4-FFF2-40B4-BE49-F238E27FC236}">
                <a16:creationId xmlns:a16="http://schemas.microsoft.com/office/drawing/2014/main" id="{B0521145-3952-AB40-9AFC-514A8C7D7AA9}"/>
              </a:ext>
            </a:extLst>
          </p:cNvPr>
          <p:cNvGrpSpPr>
            <a:grpSpLocks/>
          </p:cNvGrpSpPr>
          <p:nvPr/>
        </p:nvGrpSpPr>
        <p:grpSpPr bwMode="auto">
          <a:xfrm>
            <a:off x="3252031" y="1093346"/>
            <a:ext cx="185093" cy="156852"/>
            <a:chOff x="3347" y="1468"/>
            <a:chExt cx="433" cy="433"/>
          </a:xfrm>
        </p:grpSpPr>
        <p:sp>
          <p:nvSpPr>
            <p:cNvPr id="42" name="Freeform 56">
              <a:extLst>
                <a:ext uri="{FF2B5EF4-FFF2-40B4-BE49-F238E27FC236}">
                  <a16:creationId xmlns:a16="http://schemas.microsoft.com/office/drawing/2014/main" id="{DCDB314B-9215-A144-A452-4EF1914571F8}"/>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43" name="Freeform 57">
              <a:extLst>
                <a:ext uri="{FF2B5EF4-FFF2-40B4-BE49-F238E27FC236}">
                  <a16:creationId xmlns:a16="http://schemas.microsoft.com/office/drawing/2014/main" id="{5FB8B5F3-FE89-C24A-BAEC-E6D693C52C56}"/>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44" name="Freeform 58">
              <a:extLst>
                <a:ext uri="{FF2B5EF4-FFF2-40B4-BE49-F238E27FC236}">
                  <a16:creationId xmlns:a16="http://schemas.microsoft.com/office/drawing/2014/main" id="{FA261349-37C5-174C-9FCF-48605880C0BD}"/>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45" name="Freeform 59">
              <a:extLst>
                <a:ext uri="{FF2B5EF4-FFF2-40B4-BE49-F238E27FC236}">
                  <a16:creationId xmlns:a16="http://schemas.microsoft.com/office/drawing/2014/main" id="{1BE6789B-6874-2343-B13C-D518E0B446AC}"/>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46" name="Freeform 60">
              <a:extLst>
                <a:ext uri="{FF2B5EF4-FFF2-40B4-BE49-F238E27FC236}">
                  <a16:creationId xmlns:a16="http://schemas.microsoft.com/office/drawing/2014/main" id="{8983A78C-0AF6-1444-A945-D6E6F373EE80}"/>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47" name="Group 55">
            <a:extLst>
              <a:ext uri="{FF2B5EF4-FFF2-40B4-BE49-F238E27FC236}">
                <a16:creationId xmlns:a16="http://schemas.microsoft.com/office/drawing/2014/main" id="{A50B17AF-B472-2C4D-897F-9C08A70AD29C}"/>
              </a:ext>
            </a:extLst>
          </p:cNvPr>
          <p:cNvGrpSpPr>
            <a:grpSpLocks/>
          </p:cNvGrpSpPr>
          <p:nvPr/>
        </p:nvGrpSpPr>
        <p:grpSpPr bwMode="auto">
          <a:xfrm>
            <a:off x="5191180" y="1278988"/>
            <a:ext cx="185093" cy="156852"/>
            <a:chOff x="3347" y="1468"/>
            <a:chExt cx="433" cy="433"/>
          </a:xfrm>
        </p:grpSpPr>
        <p:sp>
          <p:nvSpPr>
            <p:cNvPr id="48" name="Freeform 56">
              <a:extLst>
                <a:ext uri="{FF2B5EF4-FFF2-40B4-BE49-F238E27FC236}">
                  <a16:creationId xmlns:a16="http://schemas.microsoft.com/office/drawing/2014/main" id="{2D51EDAE-8A22-F346-957A-DE7E3178E3A9}"/>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49" name="Freeform 57">
              <a:extLst>
                <a:ext uri="{FF2B5EF4-FFF2-40B4-BE49-F238E27FC236}">
                  <a16:creationId xmlns:a16="http://schemas.microsoft.com/office/drawing/2014/main" id="{ACA445DB-01FE-5144-8746-4DB7E8CF3DC1}"/>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50" name="Freeform 58">
              <a:extLst>
                <a:ext uri="{FF2B5EF4-FFF2-40B4-BE49-F238E27FC236}">
                  <a16:creationId xmlns:a16="http://schemas.microsoft.com/office/drawing/2014/main" id="{9355FD4E-2D18-134C-84A8-CC237CE975CA}"/>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51" name="Freeform 59">
              <a:extLst>
                <a:ext uri="{FF2B5EF4-FFF2-40B4-BE49-F238E27FC236}">
                  <a16:creationId xmlns:a16="http://schemas.microsoft.com/office/drawing/2014/main" id="{AEFBD167-6F43-EF42-9549-21A9530BCDDD}"/>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52" name="Freeform 60">
              <a:extLst>
                <a:ext uri="{FF2B5EF4-FFF2-40B4-BE49-F238E27FC236}">
                  <a16:creationId xmlns:a16="http://schemas.microsoft.com/office/drawing/2014/main" id="{006390E8-9FF6-F34E-8495-D9D597DC0CE0}"/>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53" name="Group 55">
            <a:extLst>
              <a:ext uri="{FF2B5EF4-FFF2-40B4-BE49-F238E27FC236}">
                <a16:creationId xmlns:a16="http://schemas.microsoft.com/office/drawing/2014/main" id="{1A2BBFC2-232B-8B43-966F-92ADA537D980}"/>
              </a:ext>
            </a:extLst>
          </p:cNvPr>
          <p:cNvGrpSpPr>
            <a:grpSpLocks/>
          </p:cNvGrpSpPr>
          <p:nvPr/>
        </p:nvGrpSpPr>
        <p:grpSpPr bwMode="auto">
          <a:xfrm>
            <a:off x="2774428" y="1358722"/>
            <a:ext cx="185093" cy="156852"/>
            <a:chOff x="3347" y="1468"/>
            <a:chExt cx="433" cy="433"/>
          </a:xfrm>
        </p:grpSpPr>
        <p:sp>
          <p:nvSpPr>
            <p:cNvPr id="54" name="Freeform 56">
              <a:extLst>
                <a:ext uri="{FF2B5EF4-FFF2-40B4-BE49-F238E27FC236}">
                  <a16:creationId xmlns:a16="http://schemas.microsoft.com/office/drawing/2014/main" id="{9203AB33-A9D9-B94E-A246-B9597F188D44}"/>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55" name="Freeform 57">
              <a:extLst>
                <a:ext uri="{FF2B5EF4-FFF2-40B4-BE49-F238E27FC236}">
                  <a16:creationId xmlns:a16="http://schemas.microsoft.com/office/drawing/2014/main" id="{09E22ADB-2E75-B747-9DAB-523C49D0A3E7}"/>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56" name="Freeform 58">
              <a:extLst>
                <a:ext uri="{FF2B5EF4-FFF2-40B4-BE49-F238E27FC236}">
                  <a16:creationId xmlns:a16="http://schemas.microsoft.com/office/drawing/2014/main" id="{5A1910FC-4F92-A14A-B85B-787252684EB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57" name="Freeform 59">
              <a:extLst>
                <a:ext uri="{FF2B5EF4-FFF2-40B4-BE49-F238E27FC236}">
                  <a16:creationId xmlns:a16="http://schemas.microsoft.com/office/drawing/2014/main" id="{2FC57E4F-E7BA-0B48-BF15-6E9C280A69DE}"/>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58" name="Freeform 60">
              <a:extLst>
                <a:ext uri="{FF2B5EF4-FFF2-40B4-BE49-F238E27FC236}">
                  <a16:creationId xmlns:a16="http://schemas.microsoft.com/office/drawing/2014/main" id="{FC9CF11E-D21A-DA4F-8897-6053E73B5A4C}"/>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59" name="Group 55">
            <a:extLst>
              <a:ext uri="{FF2B5EF4-FFF2-40B4-BE49-F238E27FC236}">
                <a16:creationId xmlns:a16="http://schemas.microsoft.com/office/drawing/2014/main" id="{CCB552F2-EFE1-9145-B7D5-5D1C03DE893E}"/>
              </a:ext>
            </a:extLst>
          </p:cNvPr>
          <p:cNvGrpSpPr>
            <a:grpSpLocks/>
          </p:cNvGrpSpPr>
          <p:nvPr/>
        </p:nvGrpSpPr>
        <p:grpSpPr bwMode="auto">
          <a:xfrm>
            <a:off x="4211785" y="1226727"/>
            <a:ext cx="185093" cy="156852"/>
            <a:chOff x="3347" y="1468"/>
            <a:chExt cx="433" cy="433"/>
          </a:xfrm>
        </p:grpSpPr>
        <p:sp>
          <p:nvSpPr>
            <p:cNvPr id="60" name="Freeform 56">
              <a:extLst>
                <a:ext uri="{FF2B5EF4-FFF2-40B4-BE49-F238E27FC236}">
                  <a16:creationId xmlns:a16="http://schemas.microsoft.com/office/drawing/2014/main" id="{221093C6-8103-E54A-8330-7E1545AE4B02}"/>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61" name="Freeform 57">
              <a:extLst>
                <a:ext uri="{FF2B5EF4-FFF2-40B4-BE49-F238E27FC236}">
                  <a16:creationId xmlns:a16="http://schemas.microsoft.com/office/drawing/2014/main" id="{58938096-EE4F-EE4E-85F7-3B9C6AA21CE7}"/>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62" name="Freeform 58">
              <a:extLst>
                <a:ext uri="{FF2B5EF4-FFF2-40B4-BE49-F238E27FC236}">
                  <a16:creationId xmlns:a16="http://schemas.microsoft.com/office/drawing/2014/main" id="{20D5FBA6-97EA-2E4B-89DB-30E870189F94}"/>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63" name="Freeform 59">
              <a:extLst>
                <a:ext uri="{FF2B5EF4-FFF2-40B4-BE49-F238E27FC236}">
                  <a16:creationId xmlns:a16="http://schemas.microsoft.com/office/drawing/2014/main" id="{8A3A357D-8AA4-384C-A61B-239B173F7322}"/>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64" name="Freeform 60">
              <a:extLst>
                <a:ext uri="{FF2B5EF4-FFF2-40B4-BE49-F238E27FC236}">
                  <a16:creationId xmlns:a16="http://schemas.microsoft.com/office/drawing/2014/main" id="{1597FCCE-B1E4-CC43-9EE7-7F4ABC3E11B0}"/>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65" name="Group 55">
            <a:extLst>
              <a:ext uri="{FF2B5EF4-FFF2-40B4-BE49-F238E27FC236}">
                <a16:creationId xmlns:a16="http://schemas.microsoft.com/office/drawing/2014/main" id="{95C1A9EA-30EC-3D46-80CD-E0FA77D53AA5}"/>
              </a:ext>
            </a:extLst>
          </p:cNvPr>
          <p:cNvGrpSpPr>
            <a:grpSpLocks/>
          </p:cNvGrpSpPr>
          <p:nvPr/>
        </p:nvGrpSpPr>
        <p:grpSpPr bwMode="auto">
          <a:xfrm>
            <a:off x="3804018" y="1323018"/>
            <a:ext cx="185093" cy="156852"/>
            <a:chOff x="3347" y="1468"/>
            <a:chExt cx="433" cy="433"/>
          </a:xfrm>
        </p:grpSpPr>
        <p:sp>
          <p:nvSpPr>
            <p:cNvPr id="66" name="Freeform 56">
              <a:extLst>
                <a:ext uri="{FF2B5EF4-FFF2-40B4-BE49-F238E27FC236}">
                  <a16:creationId xmlns:a16="http://schemas.microsoft.com/office/drawing/2014/main" id="{1E4B5E81-5738-EB41-96F7-E6107EE3F5F8}"/>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67" name="Freeform 57">
              <a:extLst>
                <a:ext uri="{FF2B5EF4-FFF2-40B4-BE49-F238E27FC236}">
                  <a16:creationId xmlns:a16="http://schemas.microsoft.com/office/drawing/2014/main" id="{84F33323-F8E1-C141-9CB4-03F760F92A85}"/>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68" name="Freeform 58">
              <a:extLst>
                <a:ext uri="{FF2B5EF4-FFF2-40B4-BE49-F238E27FC236}">
                  <a16:creationId xmlns:a16="http://schemas.microsoft.com/office/drawing/2014/main" id="{1212C8B9-2F44-1248-BD8E-E879F82F4C56}"/>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69" name="Freeform 59">
              <a:extLst>
                <a:ext uri="{FF2B5EF4-FFF2-40B4-BE49-F238E27FC236}">
                  <a16:creationId xmlns:a16="http://schemas.microsoft.com/office/drawing/2014/main" id="{824C8AB4-9442-E245-921A-B62274D36D43}"/>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70" name="Freeform 60">
              <a:extLst>
                <a:ext uri="{FF2B5EF4-FFF2-40B4-BE49-F238E27FC236}">
                  <a16:creationId xmlns:a16="http://schemas.microsoft.com/office/drawing/2014/main" id="{58809C93-8A46-2A4D-BEE0-59361AAFB22D}"/>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71" name="Group 55">
            <a:extLst>
              <a:ext uri="{FF2B5EF4-FFF2-40B4-BE49-F238E27FC236}">
                <a16:creationId xmlns:a16="http://schemas.microsoft.com/office/drawing/2014/main" id="{B12929BC-8C49-E247-A158-805A01D2B2C6}"/>
              </a:ext>
            </a:extLst>
          </p:cNvPr>
          <p:cNvGrpSpPr>
            <a:grpSpLocks/>
          </p:cNvGrpSpPr>
          <p:nvPr/>
        </p:nvGrpSpPr>
        <p:grpSpPr bwMode="auto">
          <a:xfrm>
            <a:off x="4355254" y="1487551"/>
            <a:ext cx="185093" cy="156852"/>
            <a:chOff x="3347" y="1468"/>
            <a:chExt cx="433" cy="433"/>
          </a:xfrm>
        </p:grpSpPr>
        <p:sp>
          <p:nvSpPr>
            <p:cNvPr id="72" name="Freeform 56">
              <a:extLst>
                <a:ext uri="{FF2B5EF4-FFF2-40B4-BE49-F238E27FC236}">
                  <a16:creationId xmlns:a16="http://schemas.microsoft.com/office/drawing/2014/main" id="{049F967C-F2D7-4A48-8DE5-532FB978C700}"/>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73" name="Freeform 57">
              <a:extLst>
                <a:ext uri="{FF2B5EF4-FFF2-40B4-BE49-F238E27FC236}">
                  <a16:creationId xmlns:a16="http://schemas.microsoft.com/office/drawing/2014/main" id="{FA8D0B04-C32E-3545-90A7-070066C4188E}"/>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74" name="Freeform 58">
              <a:extLst>
                <a:ext uri="{FF2B5EF4-FFF2-40B4-BE49-F238E27FC236}">
                  <a16:creationId xmlns:a16="http://schemas.microsoft.com/office/drawing/2014/main" id="{348F06E3-F572-174D-9342-68C00187EE9D}"/>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75" name="Freeform 59">
              <a:extLst>
                <a:ext uri="{FF2B5EF4-FFF2-40B4-BE49-F238E27FC236}">
                  <a16:creationId xmlns:a16="http://schemas.microsoft.com/office/drawing/2014/main" id="{D2417760-8460-8A4E-914F-EBC8D20E7D7F}"/>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76" name="Freeform 60">
              <a:extLst>
                <a:ext uri="{FF2B5EF4-FFF2-40B4-BE49-F238E27FC236}">
                  <a16:creationId xmlns:a16="http://schemas.microsoft.com/office/drawing/2014/main" id="{64F6CCE9-90CC-4F43-82FB-B7B12879D5A0}"/>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77" name="Group 55">
            <a:extLst>
              <a:ext uri="{FF2B5EF4-FFF2-40B4-BE49-F238E27FC236}">
                <a16:creationId xmlns:a16="http://schemas.microsoft.com/office/drawing/2014/main" id="{59BAA7CD-255B-0143-A663-B38B8988F9AA}"/>
              </a:ext>
            </a:extLst>
          </p:cNvPr>
          <p:cNvGrpSpPr>
            <a:grpSpLocks/>
          </p:cNvGrpSpPr>
          <p:nvPr/>
        </p:nvGrpSpPr>
        <p:grpSpPr bwMode="auto">
          <a:xfrm>
            <a:off x="5232370" y="1483235"/>
            <a:ext cx="185093" cy="156852"/>
            <a:chOff x="3347" y="1468"/>
            <a:chExt cx="433" cy="433"/>
          </a:xfrm>
        </p:grpSpPr>
        <p:sp>
          <p:nvSpPr>
            <p:cNvPr id="78" name="Freeform 56">
              <a:extLst>
                <a:ext uri="{FF2B5EF4-FFF2-40B4-BE49-F238E27FC236}">
                  <a16:creationId xmlns:a16="http://schemas.microsoft.com/office/drawing/2014/main" id="{9479FED3-4F5D-A04C-A5E8-FD1103D44499}"/>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79" name="Freeform 57">
              <a:extLst>
                <a:ext uri="{FF2B5EF4-FFF2-40B4-BE49-F238E27FC236}">
                  <a16:creationId xmlns:a16="http://schemas.microsoft.com/office/drawing/2014/main" id="{6D386219-3F19-9A47-8A70-4D954ED2A486}"/>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80" name="Freeform 58">
              <a:extLst>
                <a:ext uri="{FF2B5EF4-FFF2-40B4-BE49-F238E27FC236}">
                  <a16:creationId xmlns:a16="http://schemas.microsoft.com/office/drawing/2014/main" id="{2A438D24-9DDA-EE44-A3D0-C30A8C4FD6D3}"/>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81" name="Freeform 59">
              <a:extLst>
                <a:ext uri="{FF2B5EF4-FFF2-40B4-BE49-F238E27FC236}">
                  <a16:creationId xmlns:a16="http://schemas.microsoft.com/office/drawing/2014/main" id="{51241464-54C6-5845-B65C-7E2ED5A77AC1}"/>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82" name="Freeform 60">
              <a:extLst>
                <a:ext uri="{FF2B5EF4-FFF2-40B4-BE49-F238E27FC236}">
                  <a16:creationId xmlns:a16="http://schemas.microsoft.com/office/drawing/2014/main" id="{655C6C2A-FE0A-3645-AF77-6230FC97003D}"/>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83" name="Group 55">
            <a:extLst>
              <a:ext uri="{FF2B5EF4-FFF2-40B4-BE49-F238E27FC236}">
                <a16:creationId xmlns:a16="http://schemas.microsoft.com/office/drawing/2014/main" id="{AE041FAA-DB5B-FC4F-A74C-8EF0C6B46B37}"/>
              </a:ext>
            </a:extLst>
          </p:cNvPr>
          <p:cNvGrpSpPr>
            <a:grpSpLocks/>
          </p:cNvGrpSpPr>
          <p:nvPr/>
        </p:nvGrpSpPr>
        <p:grpSpPr bwMode="auto">
          <a:xfrm>
            <a:off x="4490393" y="1287050"/>
            <a:ext cx="185093" cy="156852"/>
            <a:chOff x="3347" y="1468"/>
            <a:chExt cx="433" cy="433"/>
          </a:xfrm>
        </p:grpSpPr>
        <p:sp>
          <p:nvSpPr>
            <p:cNvPr id="84" name="Freeform 56">
              <a:extLst>
                <a:ext uri="{FF2B5EF4-FFF2-40B4-BE49-F238E27FC236}">
                  <a16:creationId xmlns:a16="http://schemas.microsoft.com/office/drawing/2014/main" id="{91FA07FB-A50A-7A48-8A3D-775978900380}"/>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85" name="Freeform 57">
              <a:extLst>
                <a:ext uri="{FF2B5EF4-FFF2-40B4-BE49-F238E27FC236}">
                  <a16:creationId xmlns:a16="http://schemas.microsoft.com/office/drawing/2014/main" id="{7CB8F00F-20D2-5746-B3E3-967D86C82C53}"/>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86" name="Freeform 58">
              <a:extLst>
                <a:ext uri="{FF2B5EF4-FFF2-40B4-BE49-F238E27FC236}">
                  <a16:creationId xmlns:a16="http://schemas.microsoft.com/office/drawing/2014/main" id="{F38D93A4-CEEE-AD4E-9A2E-63ED76F8D343}"/>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87" name="Freeform 59">
              <a:extLst>
                <a:ext uri="{FF2B5EF4-FFF2-40B4-BE49-F238E27FC236}">
                  <a16:creationId xmlns:a16="http://schemas.microsoft.com/office/drawing/2014/main" id="{0364280E-EEB8-F644-AF38-B4F66ADD3319}"/>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88" name="Freeform 60">
              <a:extLst>
                <a:ext uri="{FF2B5EF4-FFF2-40B4-BE49-F238E27FC236}">
                  <a16:creationId xmlns:a16="http://schemas.microsoft.com/office/drawing/2014/main" id="{65A67A73-FF44-8845-A1BF-398F615FD121}"/>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89" name="Group 55">
            <a:extLst>
              <a:ext uri="{FF2B5EF4-FFF2-40B4-BE49-F238E27FC236}">
                <a16:creationId xmlns:a16="http://schemas.microsoft.com/office/drawing/2014/main" id="{3052AE32-DB38-D545-B061-D2E0B896ED92}"/>
              </a:ext>
            </a:extLst>
          </p:cNvPr>
          <p:cNvGrpSpPr>
            <a:grpSpLocks/>
          </p:cNvGrpSpPr>
          <p:nvPr/>
        </p:nvGrpSpPr>
        <p:grpSpPr bwMode="auto">
          <a:xfrm>
            <a:off x="3351175" y="1646402"/>
            <a:ext cx="185093" cy="156852"/>
            <a:chOff x="3347" y="1468"/>
            <a:chExt cx="433" cy="433"/>
          </a:xfrm>
        </p:grpSpPr>
        <p:sp>
          <p:nvSpPr>
            <p:cNvPr id="90" name="Freeform 56">
              <a:extLst>
                <a:ext uri="{FF2B5EF4-FFF2-40B4-BE49-F238E27FC236}">
                  <a16:creationId xmlns:a16="http://schemas.microsoft.com/office/drawing/2014/main" id="{1E8C8C86-82D0-3748-AF7E-E1A0FBB216F4}"/>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91" name="Freeform 57">
              <a:extLst>
                <a:ext uri="{FF2B5EF4-FFF2-40B4-BE49-F238E27FC236}">
                  <a16:creationId xmlns:a16="http://schemas.microsoft.com/office/drawing/2014/main" id="{393E74EC-C115-C344-B861-3E62FB86E283}"/>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92" name="Freeform 58">
              <a:extLst>
                <a:ext uri="{FF2B5EF4-FFF2-40B4-BE49-F238E27FC236}">
                  <a16:creationId xmlns:a16="http://schemas.microsoft.com/office/drawing/2014/main" id="{98D29348-0E40-1E43-B721-207A2C0305FB}"/>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93" name="Freeform 59">
              <a:extLst>
                <a:ext uri="{FF2B5EF4-FFF2-40B4-BE49-F238E27FC236}">
                  <a16:creationId xmlns:a16="http://schemas.microsoft.com/office/drawing/2014/main" id="{89DCE045-07FD-6E4D-BE98-87B4A2D04941}"/>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94" name="Freeform 60">
              <a:extLst>
                <a:ext uri="{FF2B5EF4-FFF2-40B4-BE49-F238E27FC236}">
                  <a16:creationId xmlns:a16="http://schemas.microsoft.com/office/drawing/2014/main" id="{64FDD064-039A-5D4F-B90F-4EDC02395AD2}"/>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95" name="Group 55">
            <a:extLst>
              <a:ext uri="{FF2B5EF4-FFF2-40B4-BE49-F238E27FC236}">
                <a16:creationId xmlns:a16="http://schemas.microsoft.com/office/drawing/2014/main" id="{6B5228D1-E440-ED4B-966C-BA8F425058FA}"/>
              </a:ext>
            </a:extLst>
          </p:cNvPr>
          <p:cNvGrpSpPr>
            <a:grpSpLocks/>
          </p:cNvGrpSpPr>
          <p:nvPr/>
        </p:nvGrpSpPr>
        <p:grpSpPr bwMode="auto">
          <a:xfrm>
            <a:off x="1389329" y="2070467"/>
            <a:ext cx="185093" cy="156852"/>
            <a:chOff x="3347" y="1468"/>
            <a:chExt cx="433" cy="433"/>
          </a:xfrm>
        </p:grpSpPr>
        <p:sp>
          <p:nvSpPr>
            <p:cNvPr id="96" name="Freeform 56">
              <a:extLst>
                <a:ext uri="{FF2B5EF4-FFF2-40B4-BE49-F238E27FC236}">
                  <a16:creationId xmlns:a16="http://schemas.microsoft.com/office/drawing/2014/main" id="{42ABC7BF-C1AF-394A-B384-07F0852C6419}"/>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97" name="Freeform 57">
              <a:extLst>
                <a:ext uri="{FF2B5EF4-FFF2-40B4-BE49-F238E27FC236}">
                  <a16:creationId xmlns:a16="http://schemas.microsoft.com/office/drawing/2014/main" id="{2677A43E-93AD-E940-AE0E-E27E18DAEA11}"/>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98" name="Freeform 58">
              <a:extLst>
                <a:ext uri="{FF2B5EF4-FFF2-40B4-BE49-F238E27FC236}">
                  <a16:creationId xmlns:a16="http://schemas.microsoft.com/office/drawing/2014/main" id="{06162DF5-1CF7-7E44-93AA-1180D000F8D6}"/>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99" name="Freeform 59">
              <a:extLst>
                <a:ext uri="{FF2B5EF4-FFF2-40B4-BE49-F238E27FC236}">
                  <a16:creationId xmlns:a16="http://schemas.microsoft.com/office/drawing/2014/main" id="{9E7C2E7B-EBC5-5341-AED4-16882147DF5D}"/>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00" name="Freeform 60">
              <a:extLst>
                <a:ext uri="{FF2B5EF4-FFF2-40B4-BE49-F238E27FC236}">
                  <a16:creationId xmlns:a16="http://schemas.microsoft.com/office/drawing/2014/main" id="{0146F731-28BB-044E-B80E-1C21B90CF960}"/>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101" name="Group 55">
            <a:extLst>
              <a:ext uri="{FF2B5EF4-FFF2-40B4-BE49-F238E27FC236}">
                <a16:creationId xmlns:a16="http://schemas.microsoft.com/office/drawing/2014/main" id="{B46B3687-45B2-A24F-8E91-E1C760B0E656}"/>
              </a:ext>
            </a:extLst>
          </p:cNvPr>
          <p:cNvGrpSpPr>
            <a:grpSpLocks/>
          </p:cNvGrpSpPr>
          <p:nvPr/>
        </p:nvGrpSpPr>
        <p:grpSpPr bwMode="auto">
          <a:xfrm>
            <a:off x="1499728" y="2297699"/>
            <a:ext cx="185093" cy="156852"/>
            <a:chOff x="3347" y="1468"/>
            <a:chExt cx="433" cy="433"/>
          </a:xfrm>
        </p:grpSpPr>
        <p:sp>
          <p:nvSpPr>
            <p:cNvPr id="102" name="Freeform 56">
              <a:extLst>
                <a:ext uri="{FF2B5EF4-FFF2-40B4-BE49-F238E27FC236}">
                  <a16:creationId xmlns:a16="http://schemas.microsoft.com/office/drawing/2014/main" id="{644101C1-9305-FB45-80E6-4D16C9A428D9}"/>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03" name="Freeform 57">
              <a:extLst>
                <a:ext uri="{FF2B5EF4-FFF2-40B4-BE49-F238E27FC236}">
                  <a16:creationId xmlns:a16="http://schemas.microsoft.com/office/drawing/2014/main" id="{E14D266E-2B0A-4B4B-A6B4-C1CF3F2FDA6C}"/>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04" name="Freeform 58">
              <a:extLst>
                <a:ext uri="{FF2B5EF4-FFF2-40B4-BE49-F238E27FC236}">
                  <a16:creationId xmlns:a16="http://schemas.microsoft.com/office/drawing/2014/main" id="{57EB97FC-7689-9248-A6C9-A0D8256760AD}"/>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05" name="Freeform 59">
              <a:extLst>
                <a:ext uri="{FF2B5EF4-FFF2-40B4-BE49-F238E27FC236}">
                  <a16:creationId xmlns:a16="http://schemas.microsoft.com/office/drawing/2014/main" id="{EE6FDF5A-E808-B341-ACD1-7E9F76ACF389}"/>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06" name="Freeform 60">
              <a:extLst>
                <a:ext uri="{FF2B5EF4-FFF2-40B4-BE49-F238E27FC236}">
                  <a16:creationId xmlns:a16="http://schemas.microsoft.com/office/drawing/2014/main" id="{DD08D3C0-7205-354F-9765-81583A3FD737}"/>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107" name="Group 55">
            <a:extLst>
              <a:ext uri="{FF2B5EF4-FFF2-40B4-BE49-F238E27FC236}">
                <a16:creationId xmlns:a16="http://schemas.microsoft.com/office/drawing/2014/main" id="{BF264738-FEC5-454D-AAE6-2E6574B36BEB}"/>
              </a:ext>
            </a:extLst>
          </p:cNvPr>
          <p:cNvGrpSpPr>
            <a:grpSpLocks/>
          </p:cNvGrpSpPr>
          <p:nvPr/>
        </p:nvGrpSpPr>
        <p:grpSpPr bwMode="auto">
          <a:xfrm>
            <a:off x="1860302" y="2302401"/>
            <a:ext cx="185093" cy="156852"/>
            <a:chOff x="3347" y="1468"/>
            <a:chExt cx="433" cy="433"/>
          </a:xfrm>
        </p:grpSpPr>
        <p:sp>
          <p:nvSpPr>
            <p:cNvPr id="108" name="Freeform 56">
              <a:extLst>
                <a:ext uri="{FF2B5EF4-FFF2-40B4-BE49-F238E27FC236}">
                  <a16:creationId xmlns:a16="http://schemas.microsoft.com/office/drawing/2014/main" id="{08036CE7-FAFD-6747-8A8B-5CEF8FF8E799}"/>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09" name="Freeform 57">
              <a:extLst>
                <a:ext uri="{FF2B5EF4-FFF2-40B4-BE49-F238E27FC236}">
                  <a16:creationId xmlns:a16="http://schemas.microsoft.com/office/drawing/2014/main" id="{82581705-10A5-684C-8D29-8F92DD78F95A}"/>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10" name="Freeform 58">
              <a:extLst>
                <a:ext uri="{FF2B5EF4-FFF2-40B4-BE49-F238E27FC236}">
                  <a16:creationId xmlns:a16="http://schemas.microsoft.com/office/drawing/2014/main" id="{549708BB-08BB-5947-85EC-F21CA3B6564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11" name="Freeform 59">
              <a:extLst>
                <a:ext uri="{FF2B5EF4-FFF2-40B4-BE49-F238E27FC236}">
                  <a16:creationId xmlns:a16="http://schemas.microsoft.com/office/drawing/2014/main" id="{037D5723-5CD9-9B48-A435-7411ADA592E1}"/>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12" name="Freeform 60">
              <a:extLst>
                <a:ext uri="{FF2B5EF4-FFF2-40B4-BE49-F238E27FC236}">
                  <a16:creationId xmlns:a16="http://schemas.microsoft.com/office/drawing/2014/main" id="{0274CA69-F534-FD46-817D-79CB6A71E25D}"/>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113" name="Group 55">
            <a:extLst>
              <a:ext uri="{FF2B5EF4-FFF2-40B4-BE49-F238E27FC236}">
                <a16:creationId xmlns:a16="http://schemas.microsoft.com/office/drawing/2014/main" id="{B94AB1EA-96B3-4549-BFD7-47DD480C3398}"/>
              </a:ext>
            </a:extLst>
          </p:cNvPr>
          <p:cNvGrpSpPr>
            <a:grpSpLocks/>
          </p:cNvGrpSpPr>
          <p:nvPr/>
        </p:nvGrpSpPr>
        <p:grpSpPr bwMode="auto">
          <a:xfrm>
            <a:off x="2114893" y="2285287"/>
            <a:ext cx="185093" cy="156852"/>
            <a:chOff x="3347" y="1468"/>
            <a:chExt cx="433" cy="433"/>
          </a:xfrm>
        </p:grpSpPr>
        <p:sp>
          <p:nvSpPr>
            <p:cNvPr id="114" name="Freeform 56">
              <a:extLst>
                <a:ext uri="{FF2B5EF4-FFF2-40B4-BE49-F238E27FC236}">
                  <a16:creationId xmlns:a16="http://schemas.microsoft.com/office/drawing/2014/main" id="{EEA00574-1750-104C-81DA-A7CB9DDF5735}"/>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15" name="Freeform 57">
              <a:extLst>
                <a:ext uri="{FF2B5EF4-FFF2-40B4-BE49-F238E27FC236}">
                  <a16:creationId xmlns:a16="http://schemas.microsoft.com/office/drawing/2014/main" id="{52D47313-F085-0548-A795-F1944E193A9E}"/>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16" name="Freeform 58">
              <a:extLst>
                <a:ext uri="{FF2B5EF4-FFF2-40B4-BE49-F238E27FC236}">
                  <a16:creationId xmlns:a16="http://schemas.microsoft.com/office/drawing/2014/main" id="{4EDADF42-4844-6547-80B4-062CBA99F58A}"/>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17" name="Freeform 59">
              <a:extLst>
                <a:ext uri="{FF2B5EF4-FFF2-40B4-BE49-F238E27FC236}">
                  <a16:creationId xmlns:a16="http://schemas.microsoft.com/office/drawing/2014/main" id="{7E65C76A-6C36-4040-8D3E-8C50C3D1D69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18" name="Freeform 60">
              <a:extLst>
                <a:ext uri="{FF2B5EF4-FFF2-40B4-BE49-F238E27FC236}">
                  <a16:creationId xmlns:a16="http://schemas.microsoft.com/office/drawing/2014/main" id="{D39E1B50-3652-A343-932B-2FE28B06EBC4}"/>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119" name="Group 55">
            <a:extLst>
              <a:ext uri="{FF2B5EF4-FFF2-40B4-BE49-F238E27FC236}">
                <a16:creationId xmlns:a16="http://schemas.microsoft.com/office/drawing/2014/main" id="{27BBCAFF-FF26-2E46-995D-B1F79B381FC9}"/>
              </a:ext>
            </a:extLst>
          </p:cNvPr>
          <p:cNvGrpSpPr>
            <a:grpSpLocks/>
          </p:cNvGrpSpPr>
          <p:nvPr/>
        </p:nvGrpSpPr>
        <p:grpSpPr bwMode="auto">
          <a:xfrm>
            <a:off x="2273989" y="2107894"/>
            <a:ext cx="185093" cy="156852"/>
            <a:chOff x="3347" y="1468"/>
            <a:chExt cx="433" cy="433"/>
          </a:xfrm>
        </p:grpSpPr>
        <p:sp>
          <p:nvSpPr>
            <p:cNvPr id="120" name="Freeform 56">
              <a:extLst>
                <a:ext uri="{FF2B5EF4-FFF2-40B4-BE49-F238E27FC236}">
                  <a16:creationId xmlns:a16="http://schemas.microsoft.com/office/drawing/2014/main" id="{33AB0518-A53E-5146-9708-B9C2B0A1FBC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21" name="Freeform 57">
              <a:extLst>
                <a:ext uri="{FF2B5EF4-FFF2-40B4-BE49-F238E27FC236}">
                  <a16:creationId xmlns:a16="http://schemas.microsoft.com/office/drawing/2014/main" id="{DDE71049-2A56-DA44-8AB3-5FD5EA795EF4}"/>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22" name="Freeform 58">
              <a:extLst>
                <a:ext uri="{FF2B5EF4-FFF2-40B4-BE49-F238E27FC236}">
                  <a16:creationId xmlns:a16="http://schemas.microsoft.com/office/drawing/2014/main" id="{8B405D22-B007-CC4A-ADE5-9BC65819A83E}"/>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23" name="Freeform 59">
              <a:extLst>
                <a:ext uri="{FF2B5EF4-FFF2-40B4-BE49-F238E27FC236}">
                  <a16:creationId xmlns:a16="http://schemas.microsoft.com/office/drawing/2014/main" id="{D7E3C78D-530C-4743-A24F-A7515BCFECF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24" name="Freeform 60">
              <a:extLst>
                <a:ext uri="{FF2B5EF4-FFF2-40B4-BE49-F238E27FC236}">
                  <a16:creationId xmlns:a16="http://schemas.microsoft.com/office/drawing/2014/main" id="{10640DBC-7291-E540-B934-C73BBCE6A863}"/>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125" name="Group 55">
            <a:extLst>
              <a:ext uri="{FF2B5EF4-FFF2-40B4-BE49-F238E27FC236}">
                <a16:creationId xmlns:a16="http://schemas.microsoft.com/office/drawing/2014/main" id="{79097CE1-83F3-D944-91BE-CD31E98A7C96}"/>
              </a:ext>
            </a:extLst>
          </p:cNvPr>
          <p:cNvGrpSpPr>
            <a:grpSpLocks/>
          </p:cNvGrpSpPr>
          <p:nvPr/>
        </p:nvGrpSpPr>
        <p:grpSpPr bwMode="auto">
          <a:xfrm>
            <a:off x="2504536" y="2249722"/>
            <a:ext cx="185093" cy="156852"/>
            <a:chOff x="3347" y="1468"/>
            <a:chExt cx="433" cy="433"/>
          </a:xfrm>
        </p:grpSpPr>
        <p:sp>
          <p:nvSpPr>
            <p:cNvPr id="126" name="Freeform 56">
              <a:extLst>
                <a:ext uri="{FF2B5EF4-FFF2-40B4-BE49-F238E27FC236}">
                  <a16:creationId xmlns:a16="http://schemas.microsoft.com/office/drawing/2014/main" id="{09E78C2C-6E02-2C43-B650-436ABA5CBD12}"/>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27" name="Freeform 57">
              <a:extLst>
                <a:ext uri="{FF2B5EF4-FFF2-40B4-BE49-F238E27FC236}">
                  <a16:creationId xmlns:a16="http://schemas.microsoft.com/office/drawing/2014/main" id="{8850BD32-F80E-864F-9864-4DA2AAAE6ACA}"/>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28" name="Freeform 58">
              <a:extLst>
                <a:ext uri="{FF2B5EF4-FFF2-40B4-BE49-F238E27FC236}">
                  <a16:creationId xmlns:a16="http://schemas.microsoft.com/office/drawing/2014/main" id="{8888ED61-050B-7F48-B12E-29111F2BF8E2}"/>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29" name="Freeform 59">
              <a:extLst>
                <a:ext uri="{FF2B5EF4-FFF2-40B4-BE49-F238E27FC236}">
                  <a16:creationId xmlns:a16="http://schemas.microsoft.com/office/drawing/2014/main" id="{C0958197-6BD0-8C4D-9E11-6BB19E2271B0}"/>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30" name="Freeform 60">
              <a:extLst>
                <a:ext uri="{FF2B5EF4-FFF2-40B4-BE49-F238E27FC236}">
                  <a16:creationId xmlns:a16="http://schemas.microsoft.com/office/drawing/2014/main" id="{A6B8FDAB-82A6-CA4E-9CF8-C13E7E1F678F}"/>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131" name="Group 55">
            <a:extLst>
              <a:ext uri="{FF2B5EF4-FFF2-40B4-BE49-F238E27FC236}">
                <a16:creationId xmlns:a16="http://schemas.microsoft.com/office/drawing/2014/main" id="{70AB1942-6455-6B40-A99D-73E36F119F72}"/>
              </a:ext>
            </a:extLst>
          </p:cNvPr>
          <p:cNvGrpSpPr>
            <a:grpSpLocks/>
          </p:cNvGrpSpPr>
          <p:nvPr/>
        </p:nvGrpSpPr>
        <p:grpSpPr bwMode="auto">
          <a:xfrm>
            <a:off x="2715890" y="2061550"/>
            <a:ext cx="185093" cy="156852"/>
            <a:chOff x="3347" y="1468"/>
            <a:chExt cx="433" cy="433"/>
          </a:xfrm>
        </p:grpSpPr>
        <p:sp>
          <p:nvSpPr>
            <p:cNvPr id="132" name="Freeform 56">
              <a:extLst>
                <a:ext uri="{FF2B5EF4-FFF2-40B4-BE49-F238E27FC236}">
                  <a16:creationId xmlns:a16="http://schemas.microsoft.com/office/drawing/2014/main" id="{17152DFA-9579-874F-A5A4-D20B275052CD}"/>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33" name="Freeform 57">
              <a:extLst>
                <a:ext uri="{FF2B5EF4-FFF2-40B4-BE49-F238E27FC236}">
                  <a16:creationId xmlns:a16="http://schemas.microsoft.com/office/drawing/2014/main" id="{A1651BDE-6008-1548-963C-B0CEE01852BC}"/>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34" name="Freeform 58">
              <a:extLst>
                <a:ext uri="{FF2B5EF4-FFF2-40B4-BE49-F238E27FC236}">
                  <a16:creationId xmlns:a16="http://schemas.microsoft.com/office/drawing/2014/main" id="{0F170D95-6B67-0848-B663-E6C5175C8D21}"/>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35" name="Freeform 59">
              <a:extLst>
                <a:ext uri="{FF2B5EF4-FFF2-40B4-BE49-F238E27FC236}">
                  <a16:creationId xmlns:a16="http://schemas.microsoft.com/office/drawing/2014/main" id="{15060977-7899-5C4F-8409-8689CE75FD7E}"/>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36" name="Freeform 60">
              <a:extLst>
                <a:ext uri="{FF2B5EF4-FFF2-40B4-BE49-F238E27FC236}">
                  <a16:creationId xmlns:a16="http://schemas.microsoft.com/office/drawing/2014/main" id="{A3AC7C36-7B70-AB4B-AE6A-D761B7DE492F}"/>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137" name="Group 55">
            <a:extLst>
              <a:ext uri="{FF2B5EF4-FFF2-40B4-BE49-F238E27FC236}">
                <a16:creationId xmlns:a16="http://schemas.microsoft.com/office/drawing/2014/main" id="{15E3005C-D782-4F48-BDD8-2DB44A37C90D}"/>
              </a:ext>
            </a:extLst>
          </p:cNvPr>
          <p:cNvGrpSpPr>
            <a:grpSpLocks/>
          </p:cNvGrpSpPr>
          <p:nvPr/>
        </p:nvGrpSpPr>
        <p:grpSpPr bwMode="auto">
          <a:xfrm>
            <a:off x="2317084" y="2310159"/>
            <a:ext cx="185093" cy="156852"/>
            <a:chOff x="3347" y="1468"/>
            <a:chExt cx="433" cy="433"/>
          </a:xfrm>
        </p:grpSpPr>
        <p:sp>
          <p:nvSpPr>
            <p:cNvPr id="138" name="Freeform 56">
              <a:extLst>
                <a:ext uri="{FF2B5EF4-FFF2-40B4-BE49-F238E27FC236}">
                  <a16:creationId xmlns:a16="http://schemas.microsoft.com/office/drawing/2014/main" id="{DDD05348-D87D-474B-BA0D-9EA392B8D77D}"/>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39" name="Freeform 57">
              <a:extLst>
                <a:ext uri="{FF2B5EF4-FFF2-40B4-BE49-F238E27FC236}">
                  <a16:creationId xmlns:a16="http://schemas.microsoft.com/office/drawing/2014/main" id="{93FB8462-45D2-D34A-B08E-A4AF3E4039CA}"/>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40" name="Freeform 58">
              <a:extLst>
                <a:ext uri="{FF2B5EF4-FFF2-40B4-BE49-F238E27FC236}">
                  <a16:creationId xmlns:a16="http://schemas.microsoft.com/office/drawing/2014/main" id="{C11CA348-F802-F140-A85A-6A7237E56DCE}"/>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41" name="Freeform 59">
              <a:extLst>
                <a:ext uri="{FF2B5EF4-FFF2-40B4-BE49-F238E27FC236}">
                  <a16:creationId xmlns:a16="http://schemas.microsoft.com/office/drawing/2014/main" id="{2BA6A7D4-531A-0F44-B00C-EF6A0331DAFE}"/>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42" name="Freeform 60">
              <a:extLst>
                <a:ext uri="{FF2B5EF4-FFF2-40B4-BE49-F238E27FC236}">
                  <a16:creationId xmlns:a16="http://schemas.microsoft.com/office/drawing/2014/main" id="{F64AE29C-5B01-DC4B-B314-1EF6DA59581A}"/>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143" name="Group 55">
            <a:extLst>
              <a:ext uri="{FF2B5EF4-FFF2-40B4-BE49-F238E27FC236}">
                <a16:creationId xmlns:a16="http://schemas.microsoft.com/office/drawing/2014/main" id="{6C8BB967-2AED-FC4F-89ED-125A2ACE7EAC}"/>
              </a:ext>
            </a:extLst>
          </p:cNvPr>
          <p:cNvGrpSpPr>
            <a:grpSpLocks/>
          </p:cNvGrpSpPr>
          <p:nvPr/>
        </p:nvGrpSpPr>
        <p:grpSpPr bwMode="auto">
          <a:xfrm>
            <a:off x="2706629" y="2284343"/>
            <a:ext cx="185093" cy="156852"/>
            <a:chOff x="3347" y="1468"/>
            <a:chExt cx="433" cy="433"/>
          </a:xfrm>
        </p:grpSpPr>
        <p:sp>
          <p:nvSpPr>
            <p:cNvPr id="144" name="Freeform 56">
              <a:extLst>
                <a:ext uri="{FF2B5EF4-FFF2-40B4-BE49-F238E27FC236}">
                  <a16:creationId xmlns:a16="http://schemas.microsoft.com/office/drawing/2014/main" id="{117FFB5C-D022-7A4D-BAFC-58CEE50BC1F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45" name="Freeform 57">
              <a:extLst>
                <a:ext uri="{FF2B5EF4-FFF2-40B4-BE49-F238E27FC236}">
                  <a16:creationId xmlns:a16="http://schemas.microsoft.com/office/drawing/2014/main" id="{35B9682D-3F74-8D47-8CFA-B2A2DD1960DB}"/>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46" name="Freeform 58">
              <a:extLst>
                <a:ext uri="{FF2B5EF4-FFF2-40B4-BE49-F238E27FC236}">
                  <a16:creationId xmlns:a16="http://schemas.microsoft.com/office/drawing/2014/main" id="{62F23AAF-D0B0-D843-9877-517B528EEFC4}"/>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47" name="Freeform 59">
              <a:extLst>
                <a:ext uri="{FF2B5EF4-FFF2-40B4-BE49-F238E27FC236}">
                  <a16:creationId xmlns:a16="http://schemas.microsoft.com/office/drawing/2014/main" id="{673BF7DE-6850-1845-BC08-1F73AA464B16}"/>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48" name="Freeform 60">
              <a:extLst>
                <a:ext uri="{FF2B5EF4-FFF2-40B4-BE49-F238E27FC236}">
                  <a16:creationId xmlns:a16="http://schemas.microsoft.com/office/drawing/2014/main" id="{721E2823-E812-C74C-9E72-8E69D46D20DB}"/>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sp>
        <p:nvSpPr>
          <p:cNvPr id="149" name="テキスト ボックス 148">
            <a:extLst>
              <a:ext uri="{FF2B5EF4-FFF2-40B4-BE49-F238E27FC236}">
                <a16:creationId xmlns:a16="http://schemas.microsoft.com/office/drawing/2014/main" id="{6DF6DBB6-DF82-184E-ACF8-0018137EFA40}"/>
              </a:ext>
            </a:extLst>
          </p:cNvPr>
          <p:cNvSpPr txBox="1"/>
          <p:nvPr/>
        </p:nvSpPr>
        <p:spPr>
          <a:xfrm>
            <a:off x="1431066" y="2525075"/>
            <a:ext cx="1396536" cy="300082"/>
          </a:xfrm>
          <a:prstGeom prst="rect">
            <a:avLst/>
          </a:prstGeom>
          <a:noFill/>
        </p:spPr>
        <p:txBody>
          <a:bodyPr wrap="none" rtlCol="0">
            <a:spAutoFit/>
          </a:bodyPr>
          <a:lstStyle/>
          <a:p>
            <a:r>
              <a:rPr lang="ja-JP" altLang="en-US" sz="1350"/>
              <a:t>原子力施設構内</a:t>
            </a:r>
          </a:p>
        </p:txBody>
      </p:sp>
      <p:sp>
        <p:nvSpPr>
          <p:cNvPr id="150" name="テキスト ボックス 149">
            <a:extLst>
              <a:ext uri="{FF2B5EF4-FFF2-40B4-BE49-F238E27FC236}">
                <a16:creationId xmlns:a16="http://schemas.microsoft.com/office/drawing/2014/main" id="{1FAEF1F4-0A51-F04C-B787-95AD86E9163A}"/>
              </a:ext>
            </a:extLst>
          </p:cNvPr>
          <p:cNvSpPr txBox="1"/>
          <p:nvPr/>
        </p:nvSpPr>
        <p:spPr>
          <a:xfrm>
            <a:off x="6421065" y="949709"/>
            <a:ext cx="877163" cy="300082"/>
          </a:xfrm>
          <a:prstGeom prst="rect">
            <a:avLst/>
          </a:prstGeom>
          <a:noFill/>
        </p:spPr>
        <p:txBody>
          <a:bodyPr wrap="none" rtlCol="0">
            <a:spAutoFit/>
          </a:bodyPr>
          <a:lstStyle/>
          <a:p>
            <a:r>
              <a:rPr lang="ja-JP" altLang="en-US" sz="1350"/>
              <a:t>周辺地域</a:t>
            </a:r>
          </a:p>
        </p:txBody>
      </p:sp>
      <p:sp>
        <p:nvSpPr>
          <p:cNvPr id="151" name="テキスト ボックス 150">
            <a:extLst>
              <a:ext uri="{FF2B5EF4-FFF2-40B4-BE49-F238E27FC236}">
                <a16:creationId xmlns:a16="http://schemas.microsoft.com/office/drawing/2014/main" id="{51BF575F-3AB6-6D45-ADB3-A51F3C5B617B}"/>
              </a:ext>
            </a:extLst>
          </p:cNvPr>
          <p:cNvSpPr txBox="1"/>
          <p:nvPr/>
        </p:nvSpPr>
        <p:spPr>
          <a:xfrm>
            <a:off x="1533012" y="2895102"/>
            <a:ext cx="1134126" cy="2539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ase">
              <a:spcBef>
                <a:spcPct val="0"/>
              </a:spcBef>
              <a:spcAft>
                <a:spcPct val="0"/>
              </a:spcAft>
            </a:pPr>
            <a:r>
              <a:rPr lang="ja-JP" altLang="en-US" sz="1050" dirty="0">
                <a:latin typeface="Arial" pitchFamily="34" charset="0"/>
              </a:rPr>
              <a:t>高線量被ばく</a:t>
            </a:r>
            <a:endParaRPr lang="en-US" altLang="ja-JP" sz="1050" dirty="0">
              <a:latin typeface="Arial" pitchFamily="34" charset="0"/>
            </a:endParaRPr>
          </a:p>
        </p:txBody>
      </p:sp>
      <p:sp>
        <p:nvSpPr>
          <p:cNvPr id="152" name="テキスト ボックス 151">
            <a:extLst>
              <a:ext uri="{FF2B5EF4-FFF2-40B4-BE49-F238E27FC236}">
                <a16:creationId xmlns:a16="http://schemas.microsoft.com/office/drawing/2014/main" id="{A5896289-9383-9040-8C3E-9FC840A93CB6}"/>
              </a:ext>
            </a:extLst>
          </p:cNvPr>
          <p:cNvSpPr txBox="1"/>
          <p:nvPr/>
        </p:nvSpPr>
        <p:spPr>
          <a:xfrm>
            <a:off x="1533012" y="3192291"/>
            <a:ext cx="1134126" cy="2539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ase">
              <a:spcBef>
                <a:spcPct val="0"/>
              </a:spcBef>
              <a:spcAft>
                <a:spcPct val="0"/>
              </a:spcAft>
            </a:pPr>
            <a:r>
              <a:rPr lang="ja-JP" altLang="en-US" sz="1050" dirty="0">
                <a:latin typeface="Arial" pitchFamily="34" charset="0"/>
              </a:rPr>
              <a:t>汚染を伴う傷病</a:t>
            </a:r>
            <a:endParaRPr lang="en-US" altLang="ja-JP" sz="1050" dirty="0">
              <a:latin typeface="Arial" pitchFamily="34" charset="0"/>
            </a:endParaRPr>
          </a:p>
        </p:txBody>
      </p:sp>
      <p:sp>
        <p:nvSpPr>
          <p:cNvPr id="153" name="テキスト ボックス 152">
            <a:extLst>
              <a:ext uri="{FF2B5EF4-FFF2-40B4-BE49-F238E27FC236}">
                <a16:creationId xmlns:a16="http://schemas.microsoft.com/office/drawing/2014/main" id="{F2C46EAF-BF6C-664A-AC3A-DE7D0888478E}"/>
              </a:ext>
            </a:extLst>
          </p:cNvPr>
          <p:cNvSpPr txBox="1"/>
          <p:nvPr/>
        </p:nvSpPr>
        <p:spPr>
          <a:xfrm>
            <a:off x="1533012" y="3489168"/>
            <a:ext cx="1134126" cy="2539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ase">
              <a:spcBef>
                <a:spcPct val="0"/>
              </a:spcBef>
              <a:spcAft>
                <a:spcPct val="0"/>
              </a:spcAft>
            </a:pPr>
            <a:r>
              <a:rPr lang="ja-JP" altLang="en-US" sz="1050" dirty="0">
                <a:latin typeface="Arial" pitchFamily="34" charset="0"/>
              </a:rPr>
              <a:t>内部被ばく</a:t>
            </a:r>
            <a:endParaRPr lang="en-US" altLang="ja-JP" sz="1050" dirty="0">
              <a:latin typeface="Arial" pitchFamily="34" charset="0"/>
            </a:endParaRPr>
          </a:p>
        </p:txBody>
      </p:sp>
      <p:sp>
        <p:nvSpPr>
          <p:cNvPr id="154" name="テキスト ボックス 153">
            <a:extLst>
              <a:ext uri="{FF2B5EF4-FFF2-40B4-BE49-F238E27FC236}">
                <a16:creationId xmlns:a16="http://schemas.microsoft.com/office/drawing/2014/main" id="{AD6F5147-CA36-C34C-ADBE-6EE1A580D8CB}"/>
              </a:ext>
            </a:extLst>
          </p:cNvPr>
          <p:cNvSpPr txBox="1"/>
          <p:nvPr/>
        </p:nvSpPr>
        <p:spPr>
          <a:xfrm>
            <a:off x="2956567" y="3684920"/>
            <a:ext cx="530915" cy="230832"/>
          </a:xfrm>
          <a:prstGeom prst="rect">
            <a:avLst/>
          </a:prstGeom>
          <a:noFill/>
        </p:spPr>
        <p:txBody>
          <a:bodyPr wrap="none" rtlCol="0">
            <a:spAutoFit/>
          </a:bodyPr>
          <a:lstStyle/>
          <a:p>
            <a:r>
              <a:rPr lang="ja-JP" altLang="en-US" sz="900"/>
              <a:t>作業員</a:t>
            </a:r>
          </a:p>
        </p:txBody>
      </p:sp>
      <p:sp>
        <p:nvSpPr>
          <p:cNvPr id="155" name="テキスト ボックス 154">
            <a:extLst>
              <a:ext uri="{FF2B5EF4-FFF2-40B4-BE49-F238E27FC236}">
                <a16:creationId xmlns:a16="http://schemas.microsoft.com/office/drawing/2014/main" id="{5AF0EB5A-D56E-5D4E-B8CF-5C2D1AB00667}"/>
              </a:ext>
            </a:extLst>
          </p:cNvPr>
          <p:cNvSpPr txBox="1"/>
          <p:nvPr/>
        </p:nvSpPr>
        <p:spPr>
          <a:xfrm>
            <a:off x="4670868" y="898916"/>
            <a:ext cx="646331" cy="230832"/>
          </a:xfrm>
          <a:prstGeom prst="rect">
            <a:avLst/>
          </a:prstGeom>
          <a:noFill/>
        </p:spPr>
        <p:txBody>
          <a:bodyPr wrap="none" rtlCol="0">
            <a:spAutoFit/>
          </a:bodyPr>
          <a:lstStyle/>
          <a:p>
            <a:r>
              <a:rPr lang="ja-JP" altLang="en-US" sz="900"/>
              <a:t>プルーム</a:t>
            </a:r>
          </a:p>
        </p:txBody>
      </p:sp>
      <p:sp>
        <p:nvSpPr>
          <p:cNvPr id="156" name="下矢印 155">
            <a:extLst>
              <a:ext uri="{FF2B5EF4-FFF2-40B4-BE49-F238E27FC236}">
                <a16:creationId xmlns:a16="http://schemas.microsoft.com/office/drawing/2014/main" id="{1A768841-3E6D-1F46-A9F6-D41F02CF3349}"/>
              </a:ext>
            </a:extLst>
          </p:cNvPr>
          <p:cNvSpPr/>
          <p:nvPr/>
        </p:nvSpPr>
        <p:spPr>
          <a:xfrm>
            <a:off x="4171079" y="1812500"/>
            <a:ext cx="216024" cy="294329"/>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157" name="テキスト ボックス 156">
            <a:extLst>
              <a:ext uri="{FF2B5EF4-FFF2-40B4-BE49-F238E27FC236}">
                <a16:creationId xmlns:a16="http://schemas.microsoft.com/office/drawing/2014/main" id="{91E7C841-6908-9A45-ADEC-636798C4B464}"/>
              </a:ext>
            </a:extLst>
          </p:cNvPr>
          <p:cNvSpPr txBox="1"/>
          <p:nvPr/>
        </p:nvSpPr>
        <p:spPr>
          <a:xfrm>
            <a:off x="3404812" y="2161732"/>
            <a:ext cx="1748561" cy="3000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fontAlgn="base">
              <a:spcBef>
                <a:spcPct val="0"/>
              </a:spcBef>
              <a:spcAft>
                <a:spcPct val="0"/>
              </a:spcAft>
            </a:pPr>
            <a:r>
              <a:rPr lang="ja-JP" altLang="en-US" sz="1350">
                <a:solidFill>
                  <a:srgbClr val="2E2224"/>
                </a:solidFill>
                <a:latin typeface="Arial" pitchFamily="34" charset="0"/>
              </a:rPr>
              <a:t>放射性物質の放出</a:t>
            </a:r>
            <a:endParaRPr lang="ja-JP" altLang="en-US" sz="1350" dirty="0">
              <a:solidFill>
                <a:srgbClr val="2E2224"/>
              </a:solidFill>
              <a:latin typeface="Arial" pitchFamily="34" charset="0"/>
            </a:endParaRPr>
          </a:p>
        </p:txBody>
      </p:sp>
      <p:sp>
        <p:nvSpPr>
          <p:cNvPr id="158" name="テキスト ボックス 157">
            <a:extLst>
              <a:ext uri="{FF2B5EF4-FFF2-40B4-BE49-F238E27FC236}">
                <a16:creationId xmlns:a16="http://schemas.microsoft.com/office/drawing/2014/main" id="{505F65E9-5D66-9E4E-9FF9-13B1549EDD27}"/>
              </a:ext>
            </a:extLst>
          </p:cNvPr>
          <p:cNvSpPr txBox="1"/>
          <p:nvPr/>
        </p:nvSpPr>
        <p:spPr>
          <a:xfrm>
            <a:off x="3519478" y="3731702"/>
            <a:ext cx="1524038"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fontAlgn="base">
              <a:spcBef>
                <a:spcPct val="0"/>
              </a:spcBef>
              <a:spcAft>
                <a:spcPct val="0"/>
              </a:spcAft>
            </a:pPr>
            <a:r>
              <a:rPr lang="ja-JP" altLang="en-US" sz="1050" dirty="0">
                <a:latin typeface="Arial" pitchFamily="34" charset="0"/>
              </a:rPr>
              <a:t>食物に取り込まれる</a:t>
            </a:r>
          </a:p>
        </p:txBody>
      </p:sp>
      <p:sp>
        <p:nvSpPr>
          <p:cNvPr id="159" name="右矢印 158">
            <a:extLst>
              <a:ext uri="{FF2B5EF4-FFF2-40B4-BE49-F238E27FC236}">
                <a16:creationId xmlns:a16="http://schemas.microsoft.com/office/drawing/2014/main" id="{1DD62702-13F4-F34A-927E-3E793FADB7A4}"/>
              </a:ext>
            </a:extLst>
          </p:cNvPr>
          <p:cNvSpPr/>
          <p:nvPr/>
        </p:nvSpPr>
        <p:spPr>
          <a:xfrm rot="19106061" flipV="1">
            <a:off x="4898762" y="3227361"/>
            <a:ext cx="1517137" cy="1917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0" name="テキスト ボックス 159">
            <a:extLst>
              <a:ext uri="{FF2B5EF4-FFF2-40B4-BE49-F238E27FC236}">
                <a16:creationId xmlns:a16="http://schemas.microsoft.com/office/drawing/2014/main" id="{752D0D00-7D96-C441-967E-501839389930}"/>
              </a:ext>
            </a:extLst>
          </p:cNvPr>
          <p:cNvSpPr txBox="1"/>
          <p:nvPr/>
        </p:nvSpPr>
        <p:spPr>
          <a:xfrm>
            <a:off x="6895737" y="2839031"/>
            <a:ext cx="476112" cy="2539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base">
              <a:spcBef>
                <a:spcPct val="0"/>
              </a:spcBef>
              <a:spcAft>
                <a:spcPct val="0"/>
              </a:spcAft>
            </a:pPr>
            <a:r>
              <a:rPr lang="ja-JP" altLang="en-US" sz="1050" dirty="0">
                <a:latin typeface="Arial" pitchFamily="34" charset="0"/>
              </a:rPr>
              <a:t>汚染</a:t>
            </a:r>
            <a:endParaRPr lang="en-US" altLang="ja-JP" sz="1050" dirty="0">
              <a:latin typeface="Arial" pitchFamily="34" charset="0"/>
            </a:endParaRPr>
          </a:p>
        </p:txBody>
      </p:sp>
      <p:sp>
        <p:nvSpPr>
          <p:cNvPr id="161" name="テキスト ボックス 160">
            <a:extLst>
              <a:ext uri="{FF2B5EF4-FFF2-40B4-BE49-F238E27FC236}">
                <a16:creationId xmlns:a16="http://schemas.microsoft.com/office/drawing/2014/main" id="{C2194487-4C2F-E643-980C-910BBBA54B20}"/>
              </a:ext>
            </a:extLst>
          </p:cNvPr>
          <p:cNvSpPr txBox="1"/>
          <p:nvPr/>
        </p:nvSpPr>
        <p:spPr>
          <a:xfrm>
            <a:off x="6888527" y="2339808"/>
            <a:ext cx="918102" cy="2539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base">
              <a:spcBef>
                <a:spcPct val="0"/>
              </a:spcBef>
              <a:spcAft>
                <a:spcPct val="0"/>
              </a:spcAft>
            </a:pPr>
            <a:r>
              <a:rPr lang="ja-JP" altLang="en-US" sz="1050" dirty="0">
                <a:latin typeface="Arial" pitchFamily="34" charset="0"/>
              </a:rPr>
              <a:t>外部被ばく</a:t>
            </a:r>
            <a:endParaRPr lang="en-US" altLang="ja-JP" sz="1050" dirty="0">
              <a:latin typeface="Arial" pitchFamily="34" charset="0"/>
            </a:endParaRPr>
          </a:p>
        </p:txBody>
      </p:sp>
      <p:sp>
        <p:nvSpPr>
          <p:cNvPr id="162" name="テキスト ボックス 161">
            <a:extLst>
              <a:ext uri="{FF2B5EF4-FFF2-40B4-BE49-F238E27FC236}">
                <a16:creationId xmlns:a16="http://schemas.microsoft.com/office/drawing/2014/main" id="{12F62FA1-BDF0-184A-87A8-72B139D1B1D7}"/>
              </a:ext>
            </a:extLst>
          </p:cNvPr>
          <p:cNvSpPr txBox="1"/>
          <p:nvPr/>
        </p:nvSpPr>
        <p:spPr>
          <a:xfrm>
            <a:off x="4931071" y="2725764"/>
            <a:ext cx="918102" cy="2539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base">
              <a:spcBef>
                <a:spcPct val="0"/>
              </a:spcBef>
              <a:spcAft>
                <a:spcPct val="0"/>
              </a:spcAft>
            </a:pPr>
            <a:r>
              <a:rPr lang="ja-JP" altLang="en-US" sz="1050" dirty="0">
                <a:latin typeface="Arial" pitchFamily="34" charset="0"/>
              </a:rPr>
              <a:t>内部被ばく</a:t>
            </a:r>
            <a:endParaRPr lang="en-US" altLang="ja-JP" sz="1050" dirty="0">
              <a:latin typeface="Arial" pitchFamily="34" charset="0"/>
            </a:endParaRPr>
          </a:p>
        </p:txBody>
      </p:sp>
      <p:sp>
        <p:nvSpPr>
          <p:cNvPr id="163" name="右矢印 162">
            <a:extLst>
              <a:ext uri="{FF2B5EF4-FFF2-40B4-BE49-F238E27FC236}">
                <a16:creationId xmlns:a16="http://schemas.microsoft.com/office/drawing/2014/main" id="{0AA87642-0C66-0541-8384-90B633C6C11A}"/>
              </a:ext>
            </a:extLst>
          </p:cNvPr>
          <p:cNvSpPr/>
          <p:nvPr/>
        </p:nvSpPr>
        <p:spPr>
          <a:xfrm rot="882723">
            <a:off x="5182671" y="2370285"/>
            <a:ext cx="1030318" cy="129353"/>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164" name="テキスト ボックス 163">
            <a:extLst>
              <a:ext uri="{FF2B5EF4-FFF2-40B4-BE49-F238E27FC236}">
                <a16:creationId xmlns:a16="http://schemas.microsoft.com/office/drawing/2014/main" id="{A499DB79-F798-6246-9E68-F70BAD87B0FA}"/>
              </a:ext>
            </a:extLst>
          </p:cNvPr>
          <p:cNvSpPr txBox="1"/>
          <p:nvPr/>
        </p:nvSpPr>
        <p:spPr>
          <a:xfrm>
            <a:off x="3822913" y="2968884"/>
            <a:ext cx="912356"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fontAlgn="base">
              <a:spcBef>
                <a:spcPct val="0"/>
              </a:spcBef>
              <a:spcAft>
                <a:spcPct val="0"/>
              </a:spcAft>
            </a:pPr>
            <a:r>
              <a:rPr lang="ja-JP" altLang="en-US" sz="1050" dirty="0">
                <a:latin typeface="Arial" pitchFamily="34" charset="0"/>
              </a:rPr>
              <a:t>土壌の汚染</a:t>
            </a:r>
            <a:endParaRPr lang="en-US" altLang="ja-JP" sz="1050" dirty="0">
              <a:latin typeface="Arial" pitchFamily="34" charset="0"/>
            </a:endParaRPr>
          </a:p>
        </p:txBody>
      </p:sp>
      <p:sp>
        <p:nvSpPr>
          <p:cNvPr id="165" name="下矢印 164">
            <a:extLst>
              <a:ext uri="{FF2B5EF4-FFF2-40B4-BE49-F238E27FC236}">
                <a16:creationId xmlns:a16="http://schemas.microsoft.com/office/drawing/2014/main" id="{F8626958-DC86-EE44-843F-EF92147D33B8}"/>
              </a:ext>
            </a:extLst>
          </p:cNvPr>
          <p:cNvSpPr/>
          <p:nvPr/>
        </p:nvSpPr>
        <p:spPr>
          <a:xfrm>
            <a:off x="4171079" y="2585077"/>
            <a:ext cx="216024" cy="294329"/>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166" name="下矢印 165">
            <a:extLst>
              <a:ext uri="{FF2B5EF4-FFF2-40B4-BE49-F238E27FC236}">
                <a16:creationId xmlns:a16="http://schemas.microsoft.com/office/drawing/2014/main" id="{87ABF1BC-56C4-DF4D-BA52-CD8BFCEC7729}"/>
              </a:ext>
            </a:extLst>
          </p:cNvPr>
          <p:cNvSpPr/>
          <p:nvPr/>
        </p:nvSpPr>
        <p:spPr>
          <a:xfrm>
            <a:off x="4171079" y="3342004"/>
            <a:ext cx="216024" cy="294329"/>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167" name="テキスト ボックス 166">
            <a:extLst>
              <a:ext uri="{FF2B5EF4-FFF2-40B4-BE49-F238E27FC236}">
                <a16:creationId xmlns:a16="http://schemas.microsoft.com/office/drawing/2014/main" id="{44389ABA-793D-EC45-8F18-DB7777802864}"/>
              </a:ext>
            </a:extLst>
          </p:cNvPr>
          <p:cNvSpPr txBox="1"/>
          <p:nvPr/>
        </p:nvSpPr>
        <p:spPr>
          <a:xfrm>
            <a:off x="5419222" y="3159639"/>
            <a:ext cx="514551" cy="2539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ja-JP" altLang="en-US" sz="1050" dirty="0">
                <a:latin typeface="Arial" pitchFamily="34" charset="0"/>
              </a:rPr>
              <a:t>食事</a:t>
            </a:r>
            <a:endParaRPr lang="en-US" altLang="ja-JP" sz="1050" dirty="0">
              <a:latin typeface="Arial" pitchFamily="34" charset="0"/>
            </a:endParaRPr>
          </a:p>
        </p:txBody>
      </p:sp>
      <p:sp>
        <p:nvSpPr>
          <p:cNvPr id="168" name="テキスト ボックス 167">
            <a:extLst>
              <a:ext uri="{FF2B5EF4-FFF2-40B4-BE49-F238E27FC236}">
                <a16:creationId xmlns:a16="http://schemas.microsoft.com/office/drawing/2014/main" id="{83AB94AD-11B1-104C-9592-CC31F7CAB37F}"/>
              </a:ext>
            </a:extLst>
          </p:cNvPr>
          <p:cNvSpPr txBox="1"/>
          <p:nvPr/>
        </p:nvSpPr>
        <p:spPr>
          <a:xfrm>
            <a:off x="5417124" y="2312087"/>
            <a:ext cx="474059" cy="2539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ja-JP" altLang="en-US" sz="1050" dirty="0">
                <a:latin typeface="Arial" pitchFamily="34" charset="0"/>
              </a:rPr>
              <a:t>吸入</a:t>
            </a:r>
          </a:p>
        </p:txBody>
      </p:sp>
      <p:sp>
        <p:nvSpPr>
          <p:cNvPr id="169" name="雲 168">
            <a:extLst>
              <a:ext uri="{FF2B5EF4-FFF2-40B4-BE49-F238E27FC236}">
                <a16:creationId xmlns:a16="http://schemas.microsoft.com/office/drawing/2014/main" id="{262127E0-8F00-B043-995D-E6BBC8ADFDBD}"/>
              </a:ext>
            </a:extLst>
          </p:cNvPr>
          <p:cNvSpPr/>
          <p:nvPr/>
        </p:nvSpPr>
        <p:spPr>
          <a:xfrm>
            <a:off x="5336672" y="1263958"/>
            <a:ext cx="813661" cy="337088"/>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0" name="雲 169">
            <a:extLst>
              <a:ext uri="{FF2B5EF4-FFF2-40B4-BE49-F238E27FC236}">
                <a16:creationId xmlns:a16="http://schemas.microsoft.com/office/drawing/2014/main" id="{2FA68483-E1DD-0742-82CA-E1153C469178}"/>
              </a:ext>
            </a:extLst>
          </p:cNvPr>
          <p:cNvSpPr/>
          <p:nvPr/>
        </p:nvSpPr>
        <p:spPr>
          <a:xfrm>
            <a:off x="4780116" y="1432502"/>
            <a:ext cx="2534960" cy="337088"/>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1" name="雲 170">
            <a:extLst>
              <a:ext uri="{FF2B5EF4-FFF2-40B4-BE49-F238E27FC236}">
                <a16:creationId xmlns:a16="http://schemas.microsoft.com/office/drawing/2014/main" id="{CAB3CFFE-E770-BE47-8ED3-4808C8DC6A69}"/>
              </a:ext>
            </a:extLst>
          </p:cNvPr>
          <p:cNvSpPr/>
          <p:nvPr/>
        </p:nvSpPr>
        <p:spPr>
          <a:xfrm>
            <a:off x="6103837" y="1251427"/>
            <a:ext cx="813661" cy="337088"/>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2" name="雲 171">
            <a:extLst>
              <a:ext uri="{FF2B5EF4-FFF2-40B4-BE49-F238E27FC236}">
                <a16:creationId xmlns:a16="http://schemas.microsoft.com/office/drawing/2014/main" id="{E43547C4-BE5A-D944-899C-EDDC83C1C9A5}"/>
              </a:ext>
            </a:extLst>
          </p:cNvPr>
          <p:cNvSpPr/>
          <p:nvPr/>
        </p:nvSpPr>
        <p:spPr>
          <a:xfrm>
            <a:off x="6940748" y="1317247"/>
            <a:ext cx="813661" cy="337088"/>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173" name="Group 55">
            <a:extLst>
              <a:ext uri="{FF2B5EF4-FFF2-40B4-BE49-F238E27FC236}">
                <a16:creationId xmlns:a16="http://schemas.microsoft.com/office/drawing/2014/main" id="{C19A362A-C393-434F-A4CE-4CEECECD451D}"/>
              </a:ext>
            </a:extLst>
          </p:cNvPr>
          <p:cNvGrpSpPr>
            <a:grpSpLocks/>
          </p:cNvGrpSpPr>
          <p:nvPr/>
        </p:nvGrpSpPr>
        <p:grpSpPr bwMode="auto">
          <a:xfrm>
            <a:off x="5313421" y="1613108"/>
            <a:ext cx="185093" cy="156852"/>
            <a:chOff x="3347" y="1468"/>
            <a:chExt cx="433" cy="433"/>
          </a:xfrm>
        </p:grpSpPr>
        <p:sp>
          <p:nvSpPr>
            <p:cNvPr id="174" name="Freeform 56">
              <a:extLst>
                <a:ext uri="{FF2B5EF4-FFF2-40B4-BE49-F238E27FC236}">
                  <a16:creationId xmlns:a16="http://schemas.microsoft.com/office/drawing/2014/main" id="{C9791248-4A03-6C49-915E-B8F8078E7478}"/>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75" name="Freeform 57">
              <a:extLst>
                <a:ext uri="{FF2B5EF4-FFF2-40B4-BE49-F238E27FC236}">
                  <a16:creationId xmlns:a16="http://schemas.microsoft.com/office/drawing/2014/main" id="{B2B100BB-82A9-D745-9F17-389ABED16E39}"/>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76" name="Freeform 58">
              <a:extLst>
                <a:ext uri="{FF2B5EF4-FFF2-40B4-BE49-F238E27FC236}">
                  <a16:creationId xmlns:a16="http://schemas.microsoft.com/office/drawing/2014/main" id="{5A36079E-B7D4-4847-AA4C-2B7D9142EC03}"/>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77" name="Freeform 59">
              <a:extLst>
                <a:ext uri="{FF2B5EF4-FFF2-40B4-BE49-F238E27FC236}">
                  <a16:creationId xmlns:a16="http://schemas.microsoft.com/office/drawing/2014/main" id="{C9E4F30E-9D84-374E-91BB-E5716F48D79E}"/>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78" name="Freeform 60">
              <a:extLst>
                <a:ext uri="{FF2B5EF4-FFF2-40B4-BE49-F238E27FC236}">
                  <a16:creationId xmlns:a16="http://schemas.microsoft.com/office/drawing/2014/main" id="{66A26FF6-3A5D-F344-A4BD-A1E002B2A26B}"/>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179" name="Group 55">
            <a:extLst>
              <a:ext uri="{FF2B5EF4-FFF2-40B4-BE49-F238E27FC236}">
                <a16:creationId xmlns:a16="http://schemas.microsoft.com/office/drawing/2014/main" id="{24723B6D-0566-CA4D-8163-AB0DC78A9CD0}"/>
              </a:ext>
            </a:extLst>
          </p:cNvPr>
          <p:cNvGrpSpPr>
            <a:grpSpLocks/>
          </p:cNvGrpSpPr>
          <p:nvPr/>
        </p:nvGrpSpPr>
        <p:grpSpPr bwMode="auto">
          <a:xfrm>
            <a:off x="7514085" y="1598780"/>
            <a:ext cx="185093" cy="156852"/>
            <a:chOff x="3347" y="1468"/>
            <a:chExt cx="433" cy="433"/>
          </a:xfrm>
        </p:grpSpPr>
        <p:sp>
          <p:nvSpPr>
            <p:cNvPr id="180" name="Freeform 56">
              <a:extLst>
                <a:ext uri="{FF2B5EF4-FFF2-40B4-BE49-F238E27FC236}">
                  <a16:creationId xmlns:a16="http://schemas.microsoft.com/office/drawing/2014/main" id="{2AC1EF0B-A661-024D-A72B-10E89CF7EF02}"/>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81" name="Freeform 57">
              <a:extLst>
                <a:ext uri="{FF2B5EF4-FFF2-40B4-BE49-F238E27FC236}">
                  <a16:creationId xmlns:a16="http://schemas.microsoft.com/office/drawing/2014/main" id="{83F4944E-A8D0-C049-BBE3-AB34762965CD}"/>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82" name="Freeform 58">
              <a:extLst>
                <a:ext uri="{FF2B5EF4-FFF2-40B4-BE49-F238E27FC236}">
                  <a16:creationId xmlns:a16="http://schemas.microsoft.com/office/drawing/2014/main" id="{07F4CB20-BBA6-7B4B-A4E1-0639BEA62595}"/>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83" name="Freeform 59">
              <a:extLst>
                <a:ext uri="{FF2B5EF4-FFF2-40B4-BE49-F238E27FC236}">
                  <a16:creationId xmlns:a16="http://schemas.microsoft.com/office/drawing/2014/main" id="{A768E6D0-BEFA-3143-A070-C6DCC658C84B}"/>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84" name="Freeform 60">
              <a:extLst>
                <a:ext uri="{FF2B5EF4-FFF2-40B4-BE49-F238E27FC236}">
                  <a16:creationId xmlns:a16="http://schemas.microsoft.com/office/drawing/2014/main" id="{F24FA778-F0D0-3E49-932B-4B0ECE981450}"/>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185" name="Group 55">
            <a:extLst>
              <a:ext uri="{FF2B5EF4-FFF2-40B4-BE49-F238E27FC236}">
                <a16:creationId xmlns:a16="http://schemas.microsoft.com/office/drawing/2014/main" id="{6D78FB7B-5C5B-E448-B108-A2A46B2B2D73}"/>
              </a:ext>
            </a:extLst>
          </p:cNvPr>
          <p:cNvGrpSpPr>
            <a:grpSpLocks/>
          </p:cNvGrpSpPr>
          <p:nvPr/>
        </p:nvGrpSpPr>
        <p:grpSpPr bwMode="auto">
          <a:xfrm>
            <a:off x="6003810" y="1710816"/>
            <a:ext cx="185093" cy="156852"/>
            <a:chOff x="3347" y="1468"/>
            <a:chExt cx="433" cy="433"/>
          </a:xfrm>
        </p:grpSpPr>
        <p:sp>
          <p:nvSpPr>
            <p:cNvPr id="186" name="Freeform 56">
              <a:extLst>
                <a:ext uri="{FF2B5EF4-FFF2-40B4-BE49-F238E27FC236}">
                  <a16:creationId xmlns:a16="http://schemas.microsoft.com/office/drawing/2014/main" id="{09056C43-C4FC-9742-AAA2-D6041C23141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87" name="Freeform 57">
              <a:extLst>
                <a:ext uri="{FF2B5EF4-FFF2-40B4-BE49-F238E27FC236}">
                  <a16:creationId xmlns:a16="http://schemas.microsoft.com/office/drawing/2014/main" id="{A1A347FC-B909-DF4B-AC1B-BC6860814C52}"/>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88" name="Freeform 58">
              <a:extLst>
                <a:ext uri="{FF2B5EF4-FFF2-40B4-BE49-F238E27FC236}">
                  <a16:creationId xmlns:a16="http://schemas.microsoft.com/office/drawing/2014/main" id="{636AD4C5-E516-CF43-B9CB-9304FB1D93DE}"/>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89" name="Freeform 59">
              <a:extLst>
                <a:ext uri="{FF2B5EF4-FFF2-40B4-BE49-F238E27FC236}">
                  <a16:creationId xmlns:a16="http://schemas.microsoft.com/office/drawing/2014/main" id="{8766C95F-A70C-D848-90B9-A4EF561EA95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90" name="Freeform 60">
              <a:extLst>
                <a:ext uri="{FF2B5EF4-FFF2-40B4-BE49-F238E27FC236}">
                  <a16:creationId xmlns:a16="http://schemas.microsoft.com/office/drawing/2014/main" id="{63FB0004-F698-0344-9957-866423DB6907}"/>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191" name="Group 55">
            <a:extLst>
              <a:ext uri="{FF2B5EF4-FFF2-40B4-BE49-F238E27FC236}">
                <a16:creationId xmlns:a16="http://schemas.microsoft.com/office/drawing/2014/main" id="{237EF3D2-8557-1F42-AA2E-6505ED800459}"/>
              </a:ext>
            </a:extLst>
          </p:cNvPr>
          <p:cNvGrpSpPr>
            <a:grpSpLocks/>
          </p:cNvGrpSpPr>
          <p:nvPr/>
        </p:nvGrpSpPr>
        <p:grpSpPr bwMode="auto">
          <a:xfrm>
            <a:off x="6826838" y="1437803"/>
            <a:ext cx="185093" cy="156852"/>
            <a:chOff x="3347" y="1468"/>
            <a:chExt cx="433" cy="433"/>
          </a:xfrm>
        </p:grpSpPr>
        <p:sp>
          <p:nvSpPr>
            <p:cNvPr id="192" name="Freeform 56">
              <a:extLst>
                <a:ext uri="{FF2B5EF4-FFF2-40B4-BE49-F238E27FC236}">
                  <a16:creationId xmlns:a16="http://schemas.microsoft.com/office/drawing/2014/main" id="{ACEA8364-927A-DB4E-A594-57CCC2C96584}"/>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93" name="Freeform 57">
              <a:extLst>
                <a:ext uri="{FF2B5EF4-FFF2-40B4-BE49-F238E27FC236}">
                  <a16:creationId xmlns:a16="http://schemas.microsoft.com/office/drawing/2014/main" id="{5CF6A8C2-6777-8A4D-9BB9-F6B4E215B9D0}"/>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94" name="Freeform 58">
              <a:extLst>
                <a:ext uri="{FF2B5EF4-FFF2-40B4-BE49-F238E27FC236}">
                  <a16:creationId xmlns:a16="http://schemas.microsoft.com/office/drawing/2014/main" id="{60632A5A-0CB6-ED4C-9E46-90A849D2CFC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95" name="Freeform 59">
              <a:extLst>
                <a:ext uri="{FF2B5EF4-FFF2-40B4-BE49-F238E27FC236}">
                  <a16:creationId xmlns:a16="http://schemas.microsoft.com/office/drawing/2014/main" id="{872454CE-4BFC-914A-93AF-CF01579219E3}"/>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96" name="Freeform 60">
              <a:extLst>
                <a:ext uri="{FF2B5EF4-FFF2-40B4-BE49-F238E27FC236}">
                  <a16:creationId xmlns:a16="http://schemas.microsoft.com/office/drawing/2014/main" id="{24BA5C4F-3A21-C64F-A8B4-CD1C335AFE45}"/>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197" name="Group 55">
            <a:extLst>
              <a:ext uri="{FF2B5EF4-FFF2-40B4-BE49-F238E27FC236}">
                <a16:creationId xmlns:a16="http://schemas.microsoft.com/office/drawing/2014/main" id="{9A89605E-CF25-BB4A-9ADF-3C8E3ECDB63E}"/>
              </a:ext>
            </a:extLst>
          </p:cNvPr>
          <p:cNvGrpSpPr>
            <a:grpSpLocks/>
          </p:cNvGrpSpPr>
          <p:nvPr/>
        </p:nvGrpSpPr>
        <p:grpSpPr bwMode="auto">
          <a:xfrm>
            <a:off x="7267726" y="1359994"/>
            <a:ext cx="185093" cy="156852"/>
            <a:chOff x="3347" y="1468"/>
            <a:chExt cx="433" cy="433"/>
          </a:xfrm>
        </p:grpSpPr>
        <p:sp>
          <p:nvSpPr>
            <p:cNvPr id="198" name="Freeform 56">
              <a:extLst>
                <a:ext uri="{FF2B5EF4-FFF2-40B4-BE49-F238E27FC236}">
                  <a16:creationId xmlns:a16="http://schemas.microsoft.com/office/drawing/2014/main" id="{06594A2A-1947-134E-8712-60A671984809}"/>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199" name="Freeform 57">
              <a:extLst>
                <a:ext uri="{FF2B5EF4-FFF2-40B4-BE49-F238E27FC236}">
                  <a16:creationId xmlns:a16="http://schemas.microsoft.com/office/drawing/2014/main" id="{1A31CDCA-C61A-A944-AC0A-393F683A9A46}"/>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00" name="Freeform 58">
              <a:extLst>
                <a:ext uri="{FF2B5EF4-FFF2-40B4-BE49-F238E27FC236}">
                  <a16:creationId xmlns:a16="http://schemas.microsoft.com/office/drawing/2014/main" id="{E63676F4-D5E0-C94B-8871-AAA82E98EAD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01" name="Freeform 59">
              <a:extLst>
                <a:ext uri="{FF2B5EF4-FFF2-40B4-BE49-F238E27FC236}">
                  <a16:creationId xmlns:a16="http://schemas.microsoft.com/office/drawing/2014/main" id="{41765E3F-1478-1D46-9F35-722945A95513}"/>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02" name="Freeform 60">
              <a:extLst>
                <a:ext uri="{FF2B5EF4-FFF2-40B4-BE49-F238E27FC236}">
                  <a16:creationId xmlns:a16="http://schemas.microsoft.com/office/drawing/2014/main" id="{0F990062-8E47-524D-AD87-DEF360935C8F}"/>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203" name="Group 55">
            <a:extLst>
              <a:ext uri="{FF2B5EF4-FFF2-40B4-BE49-F238E27FC236}">
                <a16:creationId xmlns:a16="http://schemas.microsoft.com/office/drawing/2014/main" id="{43D3ED40-5ECE-5143-A991-3F0FC38D4561}"/>
              </a:ext>
            </a:extLst>
          </p:cNvPr>
          <p:cNvGrpSpPr>
            <a:grpSpLocks/>
          </p:cNvGrpSpPr>
          <p:nvPr/>
        </p:nvGrpSpPr>
        <p:grpSpPr bwMode="auto">
          <a:xfrm>
            <a:off x="4850974" y="1439728"/>
            <a:ext cx="185093" cy="156852"/>
            <a:chOff x="3347" y="1468"/>
            <a:chExt cx="433" cy="433"/>
          </a:xfrm>
        </p:grpSpPr>
        <p:sp>
          <p:nvSpPr>
            <p:cNvPr id="204" name="Freeform 56">
              <a:extLst>
                <a:ext uri="{FF2B5EF4-FFF2-40B4-BE49-F238E27FC236}">
                  <a16:creationId xmlns:a16="http://schemas.microsoft.com/office/drawing/2014/main" id="{FA1E5B7D-8AB8-B843-83E4-99E778371D94}"/>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05" name="Freeform 57">
              <a:extLst>
                <a:ext uri="{FF2B5EF4-FFF2-40B4-BE49-F238E27FC236}">
                  <a16:creationId xmlns:a16="http://schemas.microsoft.com/office/drawing/2014/main" id="{9C1E2784-9267-354D-9DFF-07AE0C3C79A7}"/>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06" name="Freeform 58">
              <a:extLst>
                <a:ext uri="{FF2B5EF4-FFF2-40B4-BE49-F238E27FC236}">
                  <a16:creationId xmlns:a16="http://schemas.microsoft.com/office/drawing/2014/main" id="{9586227B-7873-3C41-B3F8-0CFC0C941813}"/>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07" name="Freeform 59">
              <a:extLst>
                <a:ext uri="{FF2B5EF4-FFF2-40B4-BE49-F238E27FC236}">
                  <a16:creationId xmlns:a16="http://schemas.microsoft.com/office/drawing/2014/main" id="{8BEE8CC7-5A99-0242-A303-56BD59F1B74A}"/>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08" name="Freeform 60">
              <a:extLst>
                <a:ext uri="{FF2B5EF4-FFF2-40B4-BE49-F238E27FC236}">
                  <a16:creationId xmlns:a16="http://schemas.microsoft.com/office/drawing/2014/main" id="{5D46E7F2-4FB9-3D4D-99C4-5E88CEFE1F82}"/>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209" name="Group 55">
            <a:extLst>
              <a:ext uri="{FF2B5EF4-FFF2-40B4-BE49-F238E27FC236}">
                <a16:creationId xmlns:a16="http://schemas.microsoft.com/office/drawing/2014/main" id="{609E9870-F4B0-8C4A-B07C-F62ECBC7018C}"/>
              </a:ext>
            </a:extLst>
          </p:cNvPr>
          <p:cNvGrpSpPr>
            <a:grpSpLocks/>
          </p:cNvGrpSpPr>
          <p:nvPr/>
        </p:nvGrpSpPr>
        <p:grpSpPr bwMode="auto">
          <a:xfrm>
            <a:off x="6288331" y="1307733"/>
            <a:ext cx="185093" cy="156852"/>
            <a:chOff x="3347" y="1468"/>
            <a:chExt cx="433" cy="433"/>
          </a:xfrm>
        </p:grpSpPr>
        <p:sp>
          <p:nvSpPr>
            <p:cNvPr id="210" name="Freeform 56">
              <a:extLst>
                <a:ext uri="{FF2B5EF4-FFF2-40B4-BE49-F238E27FC236}">
                  <a16:creationId xmlns:a16="http://schemas.microsoft.com/office/drawing/2014/main" id="{0F3A348E-79A2-4245-AF20-EBB327551CB0}"/>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11" name="Freeform 57">
              <a:extLst>
                <a:ext uri="{FF2B5EF4-FFF2-40B4-BE49-F238E27FC236}">
                  <a16:creationId xmlns:a16="http://schemas.microsoft.com/office/drawing/2014/main" id="{E300609B-3E31-9E45-8C7F-478E6565BDEF}"/>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12" name="Freeform 58">
              <a:extLst>
                <a:ext uri="{FF2B5EF4-FFF2-40B4-BE49-F238E27FC236}">
                  <a16:creationId xmlns:a16="http://schemas.microsoft.com/office/drawing/2014/main" id="{0D5098A5-00A7-0E49-8690-A4F8F5340C8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13" name="Freeform 59">
              <a:extLst>
                <a:ext uri="{FF2B5EF4-FFF2-40B4-BE49-F238E27FC236}">
                  <a16:creationId xmlns:a16="http://schemas.microsoft.com/office/drawing/2014/main" id="{C48706A0-42AB-E441-B183-7D3A1B45346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14" name="Freeform 60">
              <a:extLst>
                <a:ext uri="{FF2B5EF4-FFF2-40B4-BE49-F238E27FC236}">
                  <a16:creationId xmlns:a16="http://schemas.microsoft.com/office/drawing/2014/main" id="{6D5DE65A-D829-F642-B7DB-815ECFF4C146}"/>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215" name="Group 55">
            <a:extLst>
              <a:ext uri="{FF2B5EF4-FFF2-40B4-BE49-F238E27FC236}">
                <a16:creationId xmlns:a16="http://schemas.microsoft.com/office/drawing/2014/main" id="{7D176946-96DD-1249-B053-4329EC9C590D}"/>
              </a:ext>
            </a:extLst>
          </p:cNvPr>
          <p:cNvGrpSpPr>
            <a:grpSpLocks/>
          </p:cNvGrpSpPr>
          <p:nvPr/>
        </p:nvGrpSpPr>
        <p:grpSpPr bwMode="auto">
          <a:xfrm>
            <a:off x="5880564" y="1404024"/>
            <a:ext cx="185093" cy="156852"/>
            <a:chOff x="3347" y="1468"/>
            <a:chExt cx="433" cy="433"/>
          </a:xfrm>
        </p:grpSpPr>
        <p:sp>
          <p:nvSpPr>
            <p:cNvPr id="216" name="Freeform 56">
              <a:extLst>
                <a:ext uri="{FF2B5EF4-FFF2-40B4-BE49-F238E27FC236}">
                  <a16:creationId xmlns:a16="http://schemas.microsoft.com/office/drawing/2014/main" id="{4EFDDDF6-B3E7-F645-9DDB-B94782BAF1AB}"/>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17" name="Freeform 57">
              <a:extLst>
                <a:ext uri="{FF2B5EF4-FFF2-40B4-BE49-F238E27FC236}">
                  <a16:creationId xmlns:a16="http://schemas.microsoft.com/office/drawing/2014/main" id="{0F00429A-E89D-F14A-B5A9-E02EF6EF3E7F}"/>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18" name="Freeform 58">
              <a:extLst>
                <a:ext uri="{FF2B5EF4-FFF2-40B4-BE49-F238E27FC236}">
                  <a16:creationId xmlns:a16="http://schemas.microsoft.com/office/drawing/2014/main" id="{6E5646C1-676D-E34D-9051-E6262F7A5322}"/>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19" name="Freeform 59">
              <a:extLst>
                <a:ext uri="{FF2B5EF4-FFF2-40B4-BE49-F238E27FC236}">
                  <a16:creationId xmlns:a16="http://schemas.microsoft.com/office/drawing/2014/main" id="{19498852-C9DA-E94B-B925-B3C8C87FF22B}"/>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20" name="Freeform 60">
              <a:extLst>
                <a:ext uri="{FF2B5EF4-FFF2-40B4-BE49-F238E27FC236}">
                  <a16:creationId xmlns:a16="http://schemas.microsoft.com/office/drawing/2014/main" id="{825F7E88-58DF-0744-9B02-57E3263000CB}"/>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221" name="Group 55">
            <a:extLst>
              <a:ext uri="{FF2B5EF4-FFF2-40B4-BE49-F238E27FC236}">
                <a16:creationId xmlns:a16="http://schemas.microsoft.com/office/drawing/2014/main" id="{297A46EE-6BF1-0A4E-9450-E724F192C857}"/>
              </a:ext>
            </a:extLst>
          </p:cNvPr>
          <p:cNvGrpSpPr>
            <a:grpSpLocks/>
          </p:cNvGrpSpPr>
          <p:nvPr/>
        </p:nvGrpSpPr>
        <p:grpSpPr bwMode="auto">
          <a:xfrm>
            <a:off x="6431800" y="1568557"/>
            <a:ext cx="185093" cy="156852"/>
            <a:chOff x="3347" y="1468"/>
            <a:chExt cx="433" cy="433"/>
          </a:xfrm>
        </p:grpSpPr>
        <p:sp>
          <p:nvSpPr>
            <p:cNvPr id="222" name="Freeform 56">
              <a:extLst>
                <a:ext uri="{FF2B5EF4-FFF2-40B4-BE49-F238E27FC236}">
                  <a16:creationId xmlns:a16="http://schemas.microsoft.com/office/drawing/2014/main" id="{7FFB8A6C-9738-4C41-A076-895C967F3905}"/>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23" name="Freeform 57">
              <a:extLst>
                <a:ext uri="{FF2B5EF4-FFF2-40B4-BE49-F238E27FC236}">
                  <a16:creationId xmlns:a16="http://schemas.microsoft.com/office/drawing/2014/main" id="{CAD36A1E-D730-E246-83B9-296455070658}"/>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24" name="Freeform 58">
              <a:extLst>
                <a:ext uri="{FF2B5EF4-FFF2-40B4-BE49-F238E27FC236}">
                  <a16:creationId xmlns:a16="http://schemas.microsoft.com/office/drawing/2014/main" id="{25ECF5E2-16AC-F045-8CDC-06D1F7F46B95}"/>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25" name="Freeform 59">
              <a:extLst>
                <a:ext uri="{FF2B5EF4-FFF2-40B4-BE49-F238E27FC236}">
                  <a16:creationId xmlns:a16="http://schemas.microsoft.com/office/drawing/2014/main" id="{CCEBE778-5426-AD42-85B7-BA8F50A229CC}"/>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26" name="Freeform 60">
              <a:extLst>
                <a:ext uri="{FF2B5EF4-FFF2-40B4-BE49-F238E27FC236}">
                  <a16:creationId xmlns:a16="http://schemas.microsoft.com/office/drawing/2014/main" id="{7A925D12-1791-FD4F-82B8-EF2B082B2E14}"/>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227" name="Group 55">
            <a:extLst>
              <a:ext uri="{FF2B5EF4-FFF2-40B4-BE49-F238E27FC236}">
                <a16:creationId xmlns:a16="http://schemas.microsoft.com/office/drawing/2014/main" id="{8B5EEF6D-9427-F443-8C67-DFA5EAA0D98B}"/>
              </a:ext>
            </a:extLst>
          </p:cNvPr>
          <p:cNvGrpSpPr>
            <a:grpSpLocks/>
          </p:cNvGrpSpPr>
          <p:nvPr/>
        </p:nvGrpSpPr>
        <p:grpSpPr bwMode="auto">
          <a:xfrm>
            <a:off x="7308916" y="1564241"/>
            <a:ext cx="185093" cy="156852"/>
            <a:chOff x="3347" y="1468"/>
            <a:chExt cx="433" cy="433"/>
          </a:xfrm>
        </p:grpSpPr>
        <p:sp>
          <p:nvSpPr>
            <p:cNvPr id="228" name="Freeform 56">
              <a:extLst>
                <a:ext uri="{FF2B5EF4-FFF2-40B4-BE49-F238E27FC236}">
                  <a16:creationId xmlns:a16="http://schemas.microsoft.com/office/drawing/2014/main" id="{DCA82E88-4977-0B4A-B4CC-75075DBCE80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29" name="Freeform 57">
              <a:extLst>
                <a:ext uri="{FF2B5EF4-FFF2-40B4-BE49-F238E27FC236}">
                  <a16:creationId xmlns:a16="http://schemas.microsoft.com/office/drawing/2014/main" id="{EE1F9F94-67E1-5C43-830F-30171710AB64}"/>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30" name="Freeform 58">
              <a:extLst>
                <a:ext uri="{FF2B5EF4-FFF2-40B4-BE49-F238E27FC236}">
                  <a16:creationId xmlns:a16="http://schemas.microsoft.com/office/drawing/2014/main" id="{224EC1DA-0B5B-7C4A-8C90-6AC98383141A}"/>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31" name="Freeform 59">
              <a:extLst>
                <a:ext uri="{FF2B5EF4-FFF2-40B4-BE49-F238E27FC236}">
                  <a16:creationId xmlns:a16="http://schemas.microsoft.com/office/drawing/2014/main" id="{5F97CE19-326F-2545-89D5-AC39D10AAFB6}"/>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32" name="Freeform 60">
              <a:extLst>
                <a:ext uri="{FF2B5EF4-FFF2-40B4-BE49-F238E27FC236}">
                  <a16:creationId xmlns:a16="http://schemas.microsoft.com/office/drawing/2014/main" id="{C0776D23-8E1F-1D44-82B5-C8591D90A261}"/>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233" name="Group 55">
            <a:extLst>
              <a:ext uri="{FF2B5EF4-FFF2-40B4-BE49-F238E27FC236}">
                <a16:creationId xmlns:a16="http://schemas.microsoft.com/office/drawing/2014/main" id="{0331621C-CA67-3945-A684-68123271F1CE}"/>
              </a:ext>
            </a:extLst>
          </p:cNvPr>
          <p:cNvGrpSpPr>
            <a:grpSpLocks/>
          </p:cNvGrpSpPr>
          <p:nvPr/>
        </p:nvGrpSpPr>
        <p:grpSpPr bwMode="auto">
          <a:xfrm>
            <a:off x="6566939" y="1368056"/>
            <a:ext cx="185093" cy="156852"/>
            <a:chOff x="3347" y="1468"/>
            <a:chExt cx="433" cy="433"/>
          </a:xfrm>
        </p:grpSpPr>
        <p:sp>
          <p:nvSpPr>
            <p:cNvPr id="234" name="Freeform 56">
              <a:extLst>
                <a:ext uri="{FF2B5EF4-FFF2-40B4-BE49-F238E27FC236}">
                  <a16:creationId xmlns:a16="http://schemas.microsoft.com/office/drawing/2014/main" id="{23C7D874-207F-CC4E-962B-054E63630A7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35" name="Freeform 57">
              <a:extLst>
                <a:ext uri="{FF2B5EF4-FFF2-40B4-BE49-F238E27FC236}">
                  <a16:creationId xmlns:a16="http://schemas.microsoft.com/office/drawing/2014/main" id="{7C296ADE-D018-444B-A393-CD53498C8581}"/>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36" name="Freeform 58">
              <a:extLst>
                <a:ext uri="{FF2B5EF4-FFF2-40B4-BE49-F238E27FC236}">
                  <a16:creationId xmlns:a16="http://schemas.microsoft.com/office/drawing/2014/main" id="{37F75EE4-1491-5845-B468-8F9AD159047B}"/>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37" name="Freeform 59">
              <a:extLst>
                <a:ext uri="{FF2B5EF4-FFF2-40B4-BE49-F238E27FC236}">
                  <a16:creationId xmlns:a16="http://schemas.microsoft.com/office/drawing/2014/main" id="{407C8FE2-1B0C-7F4C-996B-2B338D20DBD5}"/>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38" name="Freeform 60">
              <a:extLst>
                <a:ext uri="{FF2B5EF4-FFF2-40B4-BE49-F238E27FC236}">
                  <a16:creationId xmlns:a16="http://schemas.microsoft.com/office/drawing/2014/main" id="{E40B49BB-A542-7348-A332-CDB5C75537A9}"/>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grpSp>
        <p:nvGrpSpPr>
          <p:cNvPr id="239" name="Group 55">
            <a:extLst>
              <a:ext uri="{FF2B5EF4-FFF2-40B4-BE49-F238E27FC236}">
                <a16:creationId xmlns:a16="http://schemas.microsoft.com/office/drawing/2014/main" id="{1B07493C-58EF-7942-9E86-58828BFB80DF}"/>
              </a:ext>
            </a:extLst>
          </p:cNvPr>
          <p:cNvGrpSpPr>
            <a:grpSpLocks/>
          </p:cNvGrpSpPr>
          <p:nvPr/>
        </p:nvGrpSpPr>
        <p:grpSpPr bwMode="auto">
          <a:xfrm>
            <a:off x="5427721" y="1727408"/>
            <a:ext cx="185093" cy="156852"/>
            <a:chOff x="3347" y="1468"/>
            <a:chExt cx="433" cy="433"/>
          </a:xfrm>
        </p:grpSpPr>
        <p:sp>
          <p:nvSpPr>
            <p:cNvPr id="240" name="Freeform 56">
              <a:extLst>
                <a:ext uri="{FF2B5EF4-FFF2-40B4-BE49-F238E27FC236}">
                  <a16:creationId xmlns:a16="http://schemas.microsoft.com/office/drawing/2014/main" id="{322A3D8F-6572-BC40-9E59-7841FEAF880D}"/>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41" name="Freeform 57">
              <a:extLst>
                <a:ext uri="{FF2B5EF4-FFF2-40B4-BE49-F238E27FC236}">
                  <a16:creationId xmlns:a16="http://schemas.microsoft.com/office/drawing/2014/main" id="{AD24BA8E-A24C-ED4E-9A36-1107CD102CF2}"/>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42" name="Freeform 58">
              <a:extLst>
                <a:ext uri="{FF2B5EF4-FFF2-40B4-BE49-F238E27FC236}">
                  <a16:creationId xmlns:a16="http://schemas.microsoft.com/office/drawing/2014/main" id="{CDA8CD47-BEA7-F944-A458-E862E7E68B52}"/>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43" name="Freeform 59">
              <a:extLst>
                <a:ext uri="{FF2B5EF4-FFF2-40B4-BE49-F238E27FC236}">
                  <a16:creationId xmlns:a16="http://schemas.microsoft.com/office/drawing/2014/main" id="{752BFB6A-43BA-7843-BA69-4DCF3124A49C}"/>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sp>
          <p:nvSpPr>
            <p:cNvPr id="244" name="Freeform 60">
              <a:extLst>
                <a:ext uri="{FF2B5EF4-FFF2-40B4-BE49-F238E27FC236}">
                  <a16:creationId xmlns:a16="http://schemas.microsoft.com/office/drawing/2014/main" id="{085E7861-CFBF-9547-B480-7696B3924C2B}"/>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685800">
                <a:defRPr/>
              </a:pPr>
              <a:endParaRPr kumimoji="0" lang="ja-JP" altLang="en-US" sz="900" kern="0">
                <a:solidFill>
                  <a:sysClr val="windowText" lastClr="000000"/>
                </a:solidFill>
              </a:endParaRPr>
            </a:p>
          </p:txBody>
        </p:sp>
      </p:grpSp>
      <p:sp>
        <p:nvSpPr>
          <p:cNvPr id="245" name="稲妻 244">
            <a:extLst>
              <a:ext uri="{FF2B5EF4-FFF2-40B4-BE49-F238E27FC236}">
                <a16:creationId xmlns:a16="http://schemas.microsoft.com/office/drawing/2014/main" id="{07D39E38-747F-A242-AC82-43E595EDB677}"/>
              </a:ext>
            </a:extLst>
          </p:cNvPr>
          <p:cNvSpPr/>
          <p:nvPr/>
        </p:nvSpPr>
        <p:spPr>
          <a:xfrm>
            <a:off x="6233364" y="1710968"/>
            <a:ext cx="392818" cy="673040"/>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6" name="稲妻 245">
            <a:extLst>
              <a:ext uri="{FF2B5EF4-FFF2-40B4-BE49-F238E27FC236}">
                <a16:creationId xmlns:a16="http://schemas.microsoft.com/office/drawing/2014/main" id="{5060E5BB-9308-874D-9BDB-BF6736C3E962}"/>
              </a:ext>
            </a:extLst>
          </p:cNvPr>
          <p:cNvSpPr/>
          <p:nvPr/>
        </p:nvSpPr>
        <p:spPr>
          <a:xfrm rot="2104741">
            <a:off x="6492651" y="1681108"/>
            <a:ext cx="501262" cy="678639"/>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7" name="テキスト ボックス 246">
            <a:extLst>
              <a:ext uri="{FF2B5EF4-FFF2-40B4-BE49-F238E27FC236}">
                <a16:creationId xmlns:a16="http://schemas.microsoft.com/office/drawing/2014/main" id="{05895298-549E-EE4E-ADB4-C4E18BF55173}"/>
              </a:ext>
            </a:extLst>
          </p:cNvPr>
          <p:cNvSpPr txBox="1"/>
          <p:nvPr/>
        </p:nvSpPr>
        <p:spPr>
          <a:xfrm>
            <a:off x="6224020" y="1895621"/>
            <a:ext cx="756084" cy="2539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ja-JP" altLang="en-US" sz="1050" dirty="0">
                <a:latin typeface="Arial" pitchFamily="34" charset="0"/>
              </a:rPr>
              <a:t>ガンマ線</a:t>
            </a:r>
            <a:endParaRPr lang="en-US" altLang="ja-JP" sz="1050" dirty="0">
              <a:latin typeface="Arial" pitchFamily="34" charset="0"/>
            </a:endParaRPr>
          </a:p>
        </p:txBody>
      </p:sp>
      <p:sp>
        <p:nvSpPr>
          <p:cNvPr id="248" name="テキスト ボックス 247">
            <a:extLst>
              <a:ext uri="{FF2B5EF4-FFF2-40B4-BE49-F238E27FC236}">
                <a16:creationId xmlns:a16="http://schemas.microsoft.com/office/drawing/2014/main" id="{65CB9E50-55C9-6643-9309-18EB81E948F3}"/>
              </a:ext>
            </a:extLst>
          </p:cNvPr>
          <p:cNvSpPr txBox="1"/>
          <p:nvPr/>
        </p:nvSpPr>
        <p:spPr>
          <a:xfrm>
            <a:off x="6282801" y="3878409"/>
            <a:ext cx="530915" cy="230832"/>
          </a:xfrm>
          <a:prstGeom prst="rect">
            <a:avLst/>
          </a:prstGeom>
          <a:noFill/>
        </p:spPr>
        <p:txBody>
          <a:bodyPr wrap="none" rtlCol="0">
            <a:spAutoFit/>
          </a:bodyPr>
          <a:lstStyle/>
          <a:p>
            <a:r>
              <a:rPr lang="ja-JP" altLang="en-US" sz="900"/>
              <a:t>被災者</a:t>
            </a:r>
          </a:p>
        </p:txBody>
      </p:sp>
      <p:sp>
        <p:nvSpPr>
          <p:cNvPr id="249" name="テキスト ボックス 248">
            <a:extLst>
              <a:ext uri="{FF2B5EF4-FFF2-40B4-BE49-F238E27FC236}">
                <a16:creationId xmlns:a16="http://schemas.microsoft.com/office/drawing/2014/main" id="{69DD9B06-E9EF-8044-8E67-F6BF5EC2F4D7}"/>
              </a:ext>
            </a:extLst>
          </p:cNvPr>
          <p:cNvSpPr txBox="1"/>
          <p:nvPr/>
        </p:nvSpPr>
        <p:spPr>
          <a:xfrm>
            <a:off x="1891041" y="3946282"/>
            <a:ext cx="1261884" cy="253916"/>
          </a:xfrm>
          <a:prstGeom prst="rect">
            <a:avLst/>
          </a:prstGeom>
          <a:noFill/>
        </p:spPr>
        <p:txBody>
          <a:bodyPr wrap="none" rtlCol="0">
            <a:spAutoFit/>
          </a:bodyPr>
          <a:lstStyle/>
          <a:p>
            <a:r>
              <a:rPr lang="ja-JP" altLang="en-US" sz="1050"/>
              <a:t>オンサイトの医療</a:t>
            </a:r>
          </a:p>
        </p:txBody>
      </p:sp>
      <p:sp>
        <p:nvSpPr>
          <p:cNvPr id="250" name="テキスト ボックス 249">
            <a:extLst>
              <a:ext uri="{FF2B5EF4-FFF2-40B4-BE49-F238E27FC236}">
                <a16:creationId xmlns:a16="http://schemas.microsoft.com/office/drawing/2014/main" id="{995082F1-23E7-D444-9224-DC7AA8F2A8D5}"/>
              </a:ext>
            </a:extLst>
          </p:cNvPr>
          <p:cNvSpPr txBox="1"/>
          <p:nvPr/>
        </p:nvSpPr>
        <p:spPr>
          <a:xfrm>
            <a:off x="1621736" y="4425366"/>
            <a:ext cx="1800493" cy="415498"/>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ja-JP" altLang="en-US" sz="1050"/>
              <a:t>原子力災害医療拠点病院等</a:t>
            </a:r>
            <a:endParaRPr lang="en-US" altLang="ja-JP" sz="1050" dirty="0"/>
          </a:p>
          <a:p>
            <a:pPr algn="ctr"/>
            <a:r>
              <a:rPr lang="ja-JP" altLang="en-US" sz="1050"/>
              <a:t>での診療</a:t>
            </a:r>
          </a:p>
        </p:txBody>
      </p:sp>
      <p:sp>
        <p:nvSpPr>
          <p:cNvPr id="251" name="テキスト ボックス 250">
            <a:extLst>
              <a:ext uri="{FF2B5EF4-FFF2-40B4-BE49-F238E27FC236}">
                <a16:creationId xmlns:a16="http://schemas.microsoft.com/office/drawing/2014/main" id="{DE2E10D6-5323-5545-8E76-82951879E6F3}"/>
              </a:ext>
            </a:extLst>
          </p:cNvPr>
          <p:cNvSpPr txBox="1"/>
          <p:nvPr/>
        </p:nvSpPr>
        <p:spPr>
          <a:xfrm>
            <a:off x="4171080" y="4015202"/>
            <a:ext cx="1665841" cy="253916"/>
          </a:xfrm>
          <a:prstGeom prst="rect">
            <a:avLst/>
          </a:prstGeom>
          <a:noFill/>
        </p:spPr>
        <p:txBody>
          <a:bodyPr wrap="none" rtlCol="0">
            <a:spAutoFit/>
          </a:bodyPr>
          <a:lstStyle/>
          <a:p>
            <a:r>
              <a:rPr lang="ja-JP" altLang="en-US" sz="1050"/>
              <a:t>食物・飲料水の摂取制限</a:t>
            </a:r>
          </a:p>
        </p:txBody>
      </p:sp>
      <p:sp>
        <p:nvSpPr>
          <p:cNvPr id="252" name="テキスト ボックス 251">
            <a:extLst>
              <a:ext uri="{FF2B5EF4-FFF2-40B4-BE49-F238E27FC236}">
                <a16:creationId xmlns:a16="http://schemas.microsoft.com/office/drawing/2014/main" id="{6220F355-9618-2F4C-AD52-0CDAE3550E47}"/>
              </a:ext>
            </a:extLst>
          </p:cNvPr>
          <p:cNvSpPr txBox="1"/>
          <p:nvPr/>
        </p:nvSpPr>
        <p:spPr>
          <a:xfrm>
            <a:off x="5846350" y="4093469"/>
            <a:ext cx="1689429" cy="2539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ja-JP" altLang="en-US" sz="1050"/>
              <a:t>屋内退避・避難（支援）</a:t>
            </a:r>
          </a:p>
        </p:txBody>
      </p:sp>
      <p:sp>
        <p:nvSpPr>
          <p:cNvPr id="253" name="テキスト ボックス 252">
            <a:extLst>
              <a:ext uri="{FF2B5EF4-FFF2-40B4-BE49-F238E27FC236}">
                <a16:creationId xmlns:a16="http://schemas.microsoft.com/office/drawing/2014/main" id="{BB888969-3C7E-C343-8D09-CD585CF14E1D}"/>
              </a:ext>
            </a:extLst>
          </p:cNvPr>
          <p:cNvSpPr txBox="1"/>
          <p:nvPr/>
        </p:nvSpPr>
        <p:spPr>
          <a:xfrm>
            <a:off x="4172256" y="4252965"/>
            <a:ext cx="1261884" cy="253916"/>
          </a:xfrm>
          <a:prstGeom prst="rect">
            <a:avLst/>
          </a:prstGeom>
          <a:noFill/>
        </p:spPr>
        <p:txBody>
          <a:bodyPr wrap="none" rtlCol="0">
            <a:spAutoFit/>
          </a:bodyPr>
          <a:lstStyle/>
          <a:p>
            <a:r>
              <a:rPr lang="ja-JP" altLang="en-US" sz="1050"/>
              <a:t>緊急モニタリング</a:t>
            </a:r>
          </a:p>
        </p:txBody>
      </p:sp>
      <p:sp>
        <p:nvSpPr>
          <p:cNvPr id="254" name="テキスト ボックス 253">
            <a:extLst>
              <a:ext uri="{FF2B5EF4-FFF2-40B4-BE49-F238E27FC236}">
                <a16:creationId xmlns:a16="http://schemas.microsoft.com/office/drawing/2014/main" id="{F50A5165-93E8-7B4F-95EE-1FD114D94864}"/>
              </a:ext>
            </a:extLst>
          </p:cNvPr>
          <p:cNvSpPr txBox="1"/>
          <p:nvPr/>
        </p:nvSpPr>
        <p:spPr>
          <a:xfrm>
            <a:off x="5848911" y="4653996"/>
            <a:ext cx="1686767" cy="2539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ja-JP" altLang="en-US" sz="1050"/>
              <a:t>避難退域時検査</a:t>
            </a:r>
          </a:p>
        </p:txBody>
      </p:sp>
      <p:sp>
        <p:nvSpPr>
          <p:cNvPr id="255" name="テキスト ボックス 254">
            <a:extLst>
              <a:ext uri="{FF2B5EF4-FFF2-40B4-BE49-F238E27FC236}">
                <a16:creationId xmlns:a16="http://schemas.microsoft.com/office/drawing/2014/main" id="{E6A33132-AB26-304D-BFE1-4E4409676F38}"/>
              </a:ext>
            </a:extLst>
          </p:cNvPr>
          <p:cNvSpPr txBox="1"/>
          <p:nvPr/>
        </p:nvSpPr>
        <p:spPr>
          <a:xfrm>
            <a:off x="5848911" y="4369313"/>
            <a:ext cx="1686767" cy="2539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ja-JP" altLang="en-US" sz="1050">
                <a:solidFill>
                  <a:schemeClr val="tx1"/>
                </a:solidFill>
              </a:rPr>
              <a:t>公衆の被ばく線量評価</a:t>
            </a:r>
          </a:p>
        </p:txBody>
      </p:sp>
      <p:sp>
        <p:nvSpPr>
          <p:cNvPr id="256" name="テキスト ボックス 255">
            <a:extLst>
              <a:ext uri="{FF2B5EF4-FFF2-40B4-BE49-F238E27FC236}">
                <a16:creationId xmlns:a16="http://schemas.microsoft.com/office/drawing/2014/main" id="{C4B1F3FF-3561-9647-8474-4537DD192E3F}"/>
              </a:ext>
            </a:extLst>
          </p:cNvPr>
          <p:cNvSpPr txBox="1"/>
          <p:nvPr/>
        </p:nvSpPr>
        <p:spPr>
          <a:xfrm>
            <a:off x="4191832" y="4506157"/>
            <a:ext cx="1396536" cy="253916"/>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ja-JP" altLang="en-US" sz="1050"/>
              <a:t>原子力災害時の医療</a:t>
            </a:r>
          </a:p>
        </p:txBody>
      </p:sp>
      <p:cxnSp>
        <p:nvCxnSpPr>
          <p:cNvPr id="257" name="直線矢印コネクタ 256">
            <a:extLst>
              <a:ext uri="{FF2B5EF4-FFF2-40B4-BE49-F238E27FC236}">
                <a16:creationId xmlns:a16="http://schemas.microsoft.com/office/drawing/2014/main" id="{66141FA2-7597-7147-9213-DDFA05C017CE}"/>
              </a:ext>
            </a:extLst>
          </p:cNvPr>
          <p:cNvCxnSpPr>
            <a:stCxn id="249" idx="2"/>
            <a:endCxn id="250" idx="0"/>
          </p:cNvCxnSpPr>
          <p:nvPr/>
        </p:nvCxnSpPr>
        <p:spPr>
          <a:xfrm>
            <a:off x="2521983" y="4200198"/>
            <a:ext cx="0" cy="225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8" name="テキスト ボックス 257">
            <a:extLst>
              <a:ext uri="{FF2B5EF4-FFF2-40B4-BE49-F238E27FC236}">
                <a16:creationId xmlns:a16="http://schemas.microsoft.com/office/drawing/2014/main" id="{6418C76C-D426-AB45-8A32-9910A12FF9BB}"/>
              </a:ext>
            </a:extLst>
          </p:cNvPr>
          <p:cNvSpPr txBox="1"/>
          <p:nvPr/>
        </p:nvSpPr>
        <p:spPr>
          <a:xfrm>
            <a:off x="2542937" y="4154031"/>
            <a:ext cx="453970" cy="253916"/>
          </a:xfrm>
          <a:prstGeom prst="rect">
            <a:avLst/>
          </a:prstGeom>
          <a:noFill/>
        </p:spPr>
        <p:txBody>
          <a:bodyPr wrap="none" rtlCol="0">
            <a:spAutoFit/>
          </a:bodyPr>
          <a:lstStyle/>
          <a:p>
            <a:r>
              <a:rPr lang="ja-JP" altLang="en-US" sz="1050"/>
              <a:t>搬送</a:t>
            </a:r>
          </a:p>
        </p:txBody>
      </p:sp>
      <p:pic>
        <p:nvPicPr>
          <p:cNvPr id="259" name="図 258" descr="作業員.png">
            <a:extLst>
              <a:ext uri="{FF2B5EF4-FFF2-40B4-BE49-F238E27FC236}">
                <a16:creationId xmlns:a16="http://schemas.microsoft.com/office/drawing/2014/main" id="{8C68AE4E-5EE7-EC4F-B6F4-4EF69E6A80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25249" y="2607821"/>
            <a:ext cx="523438" cy="825656"/>
          </a:xfrm>
          <a:prstGeom prst="rect">
            <a:avLst/>
          </a:prstGeom>
        </p:spPr>
      </p:pic>
      <p:pic>
        <p:nvPicPr>
          <p:cNvPr id="260" name="図 259">
            <a:extLst>
              <a:ext uri="{FF2B5EF4-FFF2-40B4-BE49-F238E27FC236}">
                <a16:creationId xmlns:a16="http://schemas.microsoft.com/office/drawing/2014/main" id="{B5E8B9BE-1484-5E46-9417-0E00DF7AE535}"/>
              </a:ext>
            </a:extLst>
          </p:cNvPr>
          <p:cNvPicPr>
            <a:picLocks noChangeAspect="1"/>
          </p:cNvPicPr>
          <p:nvPr/>
        </p:nvPicPr>
        <p:blipFill>
          <a:blip r:embed="rId6"/>
          <a:stretch>
            <a:fillRect/>
          </a:stretch>
        </p:blipFill>
        <p:spPr>
          <a:xfrm>
            <a:off x="2725729" y="2607822"/>
            <a:ext cx="527495" cy="816974"/>
          </a:xfrm>
          <a:prstGeom prst="rect">
            <a:avLst/>
          </a:prstGeom>
        </p:spPr>
      </p:pic>
      <p:sp>
        <p:nvSpPr>
          <p:cNvPr id="261" name="テキスト ボックス 260">
            <a:extLst>
              <a:ext uri="{FF2B5EF4-FFF2-40B4-BE49-F238E27FC236}">
                <a16:creationId xmlns:a16="http://schemas.microsoft.com/office/drawing/2014/main" id="{1B201B37-B688-6C4E-BB71-9592BEB03CB7}"/>
              </a:ext>
            </a:extLst>
          </p:cNvPr>
          <p:cNvSpPr txBox="1"/>
          <p:nvPr/>
        </p:nvSpPr>
        <p:spPr>
          <a:xfrm>
            <a:off x="4199180" y="4788475"/>
            <a:ext cx="1389188" cy="2539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sz="1050"/>
              <a:t>安定ヨウ素剤の配布</a:t>
            </a:r>
          </a:p>
        </p:txBody>
      </p:sp>
      <p:pic>
        <p:nvPicPr>
          <p:cNvPr id="262" name="図 261">
            <a:extLst>
              <a:ext uri="{FF2B5EF4-FFF2-40B4-BE49-F238E27FC236}">
                <a16:creationId xmlns:a16="http://schemas.microsoft.com/office/drawing/2014/main" id="{A8CC03FB-322C-6041-9EF7-7054FD95E9F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19207" y="2740872"/>
            <a:ext cx="560293" cy="932575"/>
          </a:xfrm>
          <a:prstGeom prst="rect">
            <a:avLst/>
          </a:prstGeom>
        </p:spPr>
      </p:pic>
      <p:sp>
        <p:nvSpPr>
          <p:cNvPr id="263" name="稲妻 262">
            <a:extLst>
              <a:ext uri="{FF2B5EF4-FFF2-40B4-BE49-F238E27FC236}">
                <a16:creationId xmlns:a16="http://schemas.microsoft.com/office/drawing/2014/main" id="{42B55173-BDD7-A64F-8681-C20DED10F1B4}"/>
              </a:ext>
            </a:extLst>
          </p:cNvPr>
          <p:cNvSpPr/>
          <p:nvPr/>
        </p:nvSpPr>
        <p:spPr>
          <a:xfrm rot="11060038">
            <a:off x="6954161" y="3189871"/>
            <a:ext cx="392818" cy="673040"/>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64" name="稲妻 263">
            <a:extLst>
              <a:ext uri="{FF2B5EF4-FFF2-40B4-BE49-F238E27FC236}">
                <a16:creationId xmlns:a16="http://schemas.microsoft.com/office/drawing/2014/main" id="{687C756D-D6E8-DB4E-B458-94ADB855CA0D}"/>
              </a:ext>
            </a:extLst>
          </p:cNvPr>
          <p:cNvSpPr/>
          <p:nvPr/>
        </p:nvSpPr>
        <p:spPr>
          <a:xfrm rot="9968556">
            <a:off x="6690117" y="3186767"/>
            <a:ext cx="501262" cy="678639"/>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65" name="テキスト ボックス 264">
            <a:extLst>
              <a:ext uri="{FF2B5EF4-FFF2-40B4-BE49-F238E27FC236}">
                <a16:creationId xmlns:a16="http://schemas.microsoft.com/office/drawing/2014/main" id="{8D4F480F-39C9-FD41-8804-720CB580FBC8}"/>
              </a:ext>
            </a:extLst>
          </p:cNvPr>
          <p:cNvSpPr txBox="1"/>
          <p:nvPr/>
        </p:nvSpPr>
        <p:spPr>
          <a:xfrm>
            <a:off x="6779594" y="3364312"/>
            <a:ext cx="756084" cy="2539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ja-JP" altLang="en-US" sz="1050" dirty="0">
                <a:latin typeface="Arial" pitchFamily="34" charset="0"/>
              </a:rPr>
              <a:t>ガンマ線</a:t>
            </a:r>
            <a:endParaRPr lang="en-US" altLang="ja-JP" sz="1050" dirty="0">
              <a:latin typeface="Arial" pitchFamily="34" charset="0"/>
            </a:endParaRPr>
          </a:p>
        </p:txBody>
      </p:sp>
      <p:sp>
        <p:nvSpPr>
          <p:cNvPr id="266" name="テキスト ボックス 265">
            <a:extLst>
              <a:ext uri="{FF2B5EF4-FFF2-40B4-BE49-F238E27FC236}">
                <a16:creationId xmlns:a16="http://schemas.microsoft.com/office/drawing/2014/main" id="{046BC892-3E5F-0F45-AAFC-771F61F9084F}"/>
              </a:ext>
            </a:extLst>
          </p:cNvPr>
          <p:cNvSpPr txBox="1"/>
          <p:nvPr/>
        </p:nvSpPr>
        <p:spPr>
          <a:xfrm>
            <a:off x="7289273" y="3724098"/>
            <a:ext cx="586532"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fontAlgn="base">
              <a:spcBef>
                <a:spcPct val="0"/>
              </a:spcBef>
              <a:spcAft>
                <a:spcPct val="0"/>
              </a:spcAft>
            </a:pPr>
            <a:r>
              <a:rPr lang="ja-JP" altLang="en-US" sz="1050">
                <a:latin typeface="Arial" pitchFamily="34" charset="0"/>
              </a:rPr>
              <a:t>土壌</a:t>
            </a:r>
            <a:endParaRPr lang="en-US" altLang="ja-JP" sz="1050" dirty="0">
              <a:latin typeface="Arial" pitchFamily="34" charset="0"/>
            </a:endParaRPr>
          </a:p>
        </p:txBody>
      </p:sp>
      <p:sp>
        <p:nvSpPr>
          <p:cNvPr id="267" name="スライド番号プレースホルダー 266">
            <a:extLst>
              <a:ext uri="{FF2B5EF4-FFF2-40B4-BE49-F238E27FC236}">
                <a16:creationId xmlns:a16="http://schemas.microsoft.com/office/drawing/2014/main" id="{0DBE1B87-0823-244A-B8E0-C45F33BA6B22}"/>
              </a:ext>
            </a:extLst>
          </p:cNvPr>
          <p:cNvSpPr>
            <a:spLocks noGrp="1"/>
          </p:cNvSpPr>
          <p:nvPr>
            <p:ph type="sldNum" sz="quarter" idx="12"/>
          </p:nvPr>
        </p:nvSpPr>
        <p:spPr/>
        <p:txBody>
          <a:bodyPr/>
          <a:lstStyle/>
          <a:p>
            <a:fld id="{0963F925-B162-524C-8B14-D7693AF40638}" type="slidenum">
              <a:rPr kumimoji="1" lang="ja-JP" altLang="en-US" smtClean="0"/>
              <a:t>2</a:t>
            </a:fld>
            <a:endParaRPr kumimoji="1" lang="ja-JP" altLang="en-US"/>
          </a:p>
        </p:txBody>
      </p:sp>
    </p:spTree>
    <p:extLst>
      <p:ext uri="{BB962C8B-B14F-4D97-AF65-F5344CB8AC3E}">
        <p14:creationId xmlns:p14="http://schemas.microsoft.com/office/powerpoint/2010/main" val="3994142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9730E7-639A-3F48-AA09-6CFA76B51CEC}"/>
              </a:ext>
            </a:extLst>
          </p:cNvPr>
          <p:cNvSpPr>
            <a:spLocks noGrp="1"/>
          </p:cNvSpPr>
          <p:nvPr>
            <p:ph type="title"/>
          </p:nvPr>
        </p:nvSpPr>
        <p:spPr/>
        <p:txBody>
          <a:bodyPr/>
          <a:lstStyle/>
          <a:p>
            <a:r>
              <a:rPr kumimoji="1" lang="ja-JP" altLang="en-US"/>
              <a:t>原子力災害時の医療体制</a:t>
            </a:r>
          </a:p>
        </p:txBody>
      </p:sp>
      <p:sp>
        <p:nvSpPr>
          <p:cNvPr id="3" name="スライド番号プレースホルダー 2">
            <a:extLst>
              <a:ext uri="{FF2B5EF4-FFF2-40B4-BE49-F238E27FC236}">
                <a16:creationId xmlns:a16="http://schemas.microsoft.com/office/drawing/2014/main" id="{EA572BE3-E81C-E04E-9336-EDD77DD3044A}"/>
              </a:ext>
            </a:extLst>
          </p:cNvPr>
          <p:cNvSpPr>
            <a:spLocks noGrp="1"/>
          </p:cNvSpPr>
          <p:nvPr>
            <p:ph type="sldNum" sz="quarter" idx="12"/>
          </p:nvPr>
        </p:nvSpPr>
        <p:spPr/>
        <p:txBody>
          <a:bodyPr/>
          <a:lstStyle/>
          <a:p>
            <a:fld id="{0963F925-B162-524C-8B14-D7693AF40638}" type="slidenum">
              <a:rPr kumimoji="1" lang="ja-JP" altLang="en-US" smtClean="0"/>
              <a:t>3</a:t>
            </a:fld>
            <a:endParaRPr kumimoji="1" lang="ja-JP" altLang="en-US"/>
          </a:p>
        </p:txBody>
      </p:sp>
      <p:sp>
        <p:nvSpPr>
          <p:cNvPr id="4" name="角丸四角形 3">
            <a:extLst>
              <a:ext uri="{FF2B5EF4-FFF2-40B4-BE49-F238E27FC236}">
                <a16:creationId xmlns:a16="http://schemas.microsoft.com/office/drawing/2014/main" id="{6DC57DF2-13BB-D648-B5A1-EF8B0B8EADA5}"/>
              </a:ext>
            </a:extLst>
          </p:cNvPr>
          <p:cNvSpPr/>
          <p:nvPr/>
        </p:nvSpPr>
        <p:spPr>
          <a:xfrm>
            <a:off x="4526658" y="854327"/>
            <a:ext cx="3643004" cy="4186781"/>
          </a:xfrm>
          <a:prstGeom prst="roundRect">
            <a:avLst>
              <a:gd name="adj" fmla="val 752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350"/>
          </a:p>
        </p:txBody>
      </p:sp>
      <p:sp>
        <p:nvSpPr>
          <p:cNvPr id="5" name="角丸四角形 4">
            <a:extLst>
              <a:ext uri="{FF2B5EF4-FFF2-40B4-BE49-F238E27FC236}">
                <a16:creationId xmlns:a16="http://schemas.microsoft.com/office/drawing/2014/main" id="{F78C84B8-97DC-8647-95D8-55DA09D81002}"/>
              </a:ext>
            </a:extLst>
          </p:cNvPr>
          <p:cNvSpPr/>
          <p:nvPr/>
        </p:nvSpPr>
        <p:spPr>
          <a:xfrm>
            <a:off x="1177282" y="854327"/>
            <a:ext cx="3067517" cy="4186781"/>
          </a:xfrm>
          <a:prstGeom prst="roundRect">
            <a:avLst>
              <a:gd name="adj" fmla="val 752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350"/>
          </a:p>
        </p:txBody>
      </p:sp>
      <p:sp>
        <p:nvSpPr>
          <p:cNvPr id="6" name="角丸四角形 5">
            <a:extLst>
              <a:ext uri="{FF2B5EF4-FFF2-40B4-BE49-F238E27FC236}">
                <a16:creationId xmlns:a16="http://schemas.microsoft.com/office/drawing/2014/main" id="{C4FAD168-F046-6745-95D2-2DB8C7790E93}"/>
              </a:ext>
            </a:extLst>
          </p:cNvPr>
          <p:cNvSpPr/>
          <p:nvPr/>
        </p:nvSpPr>
        <p:spPr>
          <a:xfrm>
            <a:off x="1268800" y="1083019"/>
            <a:ext cx="2894759" cy="1896214"/>
          </a:xfrm>
          <a:prstGeom prst="roundRect">
            <a:avLst>
              <a:gd name="adj" fmla="val 7525"/>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350"/>
          </a:p>
        </p:txBody>
      </p:sp>
      <p:sp>
        <p:nvSpPr>
          <p:cNvPr id="7" name="角丸四角形 6">
            <a:extLst>
              <a:ext uri="{FF2B5EF4-FFF2-40B4-BE49-F238E27FC236}">
                <a16:creationId xmlns:a16="http://schemas.microsoft.com/office/drawing/2014/main" id="{B5B7AAD1-9F8F-2742-BE02-1C2827F9A104}"/>
              </a:ext>
            </a:extLst>
          </p:cNvPr>
          <p:cNvSpPr/>
          <p:nvPr/>
        </p:nvSpPr>
        <p:spPr>
          <a:xfrm>
            <a:off x="1460233" y="1161037"/>
            <a:ext cx="1166845" cy="38506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050"/>
              <a:t>高度被ばく医療</a:t>
            </a:r>
            <a:endParaRPr lang="en-US" altLang="ja-JP" sz="1050" dirty="0"/>
          </a:p>
          <a:p>
            <a:pPr algn="ctr"/>
            <a:r>
              <a:rPr lang="ja-JP" altLang="en-US" sz="1050"/>
              <a:t>支援センター</a:t>
            </a:r>
          </a:p>
        </p:txBody>
      </p:sp>
      <p:sp>
        <p:nvSpPr>
          <p:cNvPr id="8" name="角丸四角形 7">
            <a:extLst>
              <a:ext uri="{FF2B5EF4-FFF2-40B4-BE49-F238E27FC236}">
                <a16:creationId xmlns:a16="http://schemas.microsoft.com/office/drawing/2014/main" id="{48EA8A07-FB02-BE40-9F1F-B9D334AF4899}"/>
              </a:ext>
            </a:extLst>
          </p:cNvPr>
          <p:cNvSpPr/>
          <p:nvPr/>
        </p:nvSpPr>
        <p:spPr>
          <a:xfrm>
            <a:off x="2843081" y="1161037"/>
            <a:ext cx="1166845" cy="38506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050"/>
              <a:t>高度被ばく医療</a:t>
            </a:r>
            <a:endParaRPr lang="en-US" altLang="ja-JP" sz="1050" dirty="0"/>
          </a:p>
          <a:p>
            <a:pPr algn="ctr"/>
            <a:r>
              <a:rPr lang="ja-JP" altLang="en-US" sz="1050"/>
              <a:t>支援センター</a:t>
            </a:r>
          </a:p>
        </p:txBody>
      </p:sp>
      <p:sp>
        <p:nvSpPr>
          <p:cNvPr id="9" name="角丸四角形 8">
            <a:extLst>
              <a:ext uri="{FF2B5EF4-FFF2-40B4-BE49-F238E27FC236}">
                <a16:creationId xmlns:a16="http://schemas.microsoft.com/office/drawing/2014/main" id="{74DF6EDF-F04F-CC43-847B-44E40F42FBD9}"/>
              </a:ext>
            </a:extLst>
          </p:cNvPr>
          <p:cNvSpPr/>
          <p:nvPr/>
        </p:nvSpPr>
        <p:spPr>
          <a:xfrm>
            <a:off x="1460233" y="2272574"/>
            <a:ext cx="1166845" cy="38506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050"/>
              <a:t>高度被ばく医療</a:t>
            </a:r>
            <a:endParaRPr lang="en-US" altLang="ja-JP" sz="1050" dirty="0"/>
          </a:p>
          <a:p>
            <a:pPr algn="ctr"/>
            <a:r>
              <a:rPr lang="ja-JP" altLang="en-US" sz="1050"/>
              <a:t>支援センター</a:t>
            </a:r>
          </a:p>
        </p:txBody>
      </p:sp>
      <p:sp>
        <p:nvSpPr>
          <p:cNvPr id="10" name="角丸四角形 9">
            <a:extLst>
              <a:ext uri="{FF2B5EF4-FFF2-40B4-BE49-F238E27FC236}">
                <a16:creationId xmlns:a16="http://schemas.microsoft.com/office/drawing/2014/main" id="{2096CEF7-402A-9C41-B8DE-41225FEDB528}"/>
              </a:ext>
            </a:extLst>
          </p:cNvPr>
          <p:cNvSpPr/>
          <p:nvPr/>
        </p:nvSpPr>
        <p:spPr>
          <a:xfrm>
            <a:off x="2843081" y="2272574"/>
            <a:ext cx="1166845" cy="38506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050"/>
              <a:t>高度被ばく医療</a:t>
            </a:r>
            <a:endParaRPr lang="en-US" altLang="ja-JP" sz="1050" dirty="0"/>
          </a:p>
          <a:p>
            <a:pPr algn="ctr"/>
            <a:r>
              <a:rPr lang="ja-JP" altLang="en-US" sz="1050"/>
              <a:t>支援センター</a:t>
            </a:r>
          </a:p>
        </p:txBody>
      </p:sp>
      <p:sp>
        <p:nvSpPr>
          <p:cNvPr id="11" name="正方形/長方形 10">
            <a:extLst>
              <a:ext uri="{FF2B5EF4-FFF2-40B4-BE49-F238E27FC236}">
                <a16:creationId xmlns:a16="http://schemas.microsoft.com/office/drawing/2014/main" id="{A174C55F-861B-1E4B-BBDF-2B9954B57C0B}"/>
              </a:ext>
            </a:extLst>
          </p:cNvPr>
          <p:cNvSpPr/>
          <p:nvPr/>
        </p:nvSpPr>
        <p:spPr>
          <a:xfrm>
            <a:off x="1441333" y="2668449"/>
            <a:ext cx="2549693" cy="369332"/>
          </a:xfrm>
          <a:prstGeom prst="rect">
            <a:avLst/>
          </a:prstGeom>
        </p:spPr>
        <p:txBody>
          <a:bodyPr wrap="square">
            <a:spAutoFit/>
          </a:bodyPr>
          <a:lstStyle/>
          <a:p>
            <a:r>
              <a:rPr lang="ja-JP" altLang="en-US" sz="900"/>
              <a:t>高度専門的な診療及び支援並びに高度専門教育研修等</a:t>
            </a:r>
          </a:p>
        </p:txBody>
      </p:sp>
      <p:cxnSp>
        <p:nvCxnSpPr>
          <p:cNvPr id="12" name="直線コネクタ 11">
            <a:extLst>
              <a:ext uri="{FF2B5EF4-FFF2-40B4-BE49-F238E27FC236}">
                <a16:creationId xmlns:a16="http://schemas.microsoft.com/office/drawing/2014/main" id="{4B8E6AAD-8D74-E748-8C1A-D64BBFE181EF}"/>
              </a:ext>
            </a:extLst>
          </p:cNvPr>
          <p:cNvCxnSpPr>
            <a:cxnSpLocks/>
            <a:stCxn id="8" idx="2"/>
            <a:endCxn id="9" idx="0"/>
          </p:cNvCxnSpPr>
          <p:nvPr/>
        </p:nvCxnSpPr>
        <p:spPr>
          <a:xfrm flipH="1">
            <a:off x="2043655" y="1546104"/>
            <a:ext cx="1382849" cy="72647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6212E56-AE09-1D43-B7C0-A997C97E18C1}"/>
              </a:ext>
            </a:extLst>
          </p:cNvPr>
          <p:cNvCxnSpPr>
            <a:cxnSpLocks/>
            <a:stCxn id="7" idx="2"/>
            <a:endCxn id="10" idx="0"/>
          </p:cNvCxnSpPr>
          <p:nvPr/>
        </p:nvCxnSpPr>
        <p:spPr>
          <a:xfrm>
            <a:off x="2043655" y="1546104"/>
            <a:ext cx="1382849" cy="72647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角丸四角形 13">
            <a:extLst>
              <a:ext uri="{FF2B5EF4-FFF2-40B4-BE49-F238E27FC236}">
                <a16:creationId xmlns:a16="http://schemas.microsoft.com/office/drawing/2014/main" id="{B3490679-D5BD-ED46-98E7-DB04A04BE512}"/>
              </a:ext>
            </a:extLst>
          </p:cNvPr>
          <p:cNvSpPr/>
          <p:nvPr/>
        </p:nvSpPr>
        <p:spPr>
          <a:xfrm>
            <a:off x="1793478" y="1663334"/>
            <a:ext cx="1845404" cy="50938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050"/>
              <a:t>基幹高度被ばく医療</a:t>
            </a:r>
            <a:endParaRPr lang="en-US" altLang="ja-JP" sz="1050" dirty="0"/>
          </a:p>
          <a:p>
            <a:pPr algn="ctr"/>
            <a:r>
              <a:rPr lang="ja-JP" altLang="en-US" sz="1050"/>
              <a:t>支援センター</a:t>
            </a:r>
            <a:br>
              <a:rPr lang="en-US" altLang="ja-JP" sz="1050" dirty="0"/>
            </a:br>
            <a:r>
              <a:rPr lang="ja-JP" altLang="en-US" sz="788"/>
              <a:t>（中心的・指導的役割）</a:t>
            </a:r>
          </a:p>
        </p:txBody>
      </p:sp>
      <p:sp>
        <p:nvSpPr>
          <p:cNvPr id="15" name="角丸四角形 14">
            <a:extLst>
              <a:ext uri="{FF2B5EF4-FFF2-40B4-BE49-F238E27FC236}">
                <a16:creationId xmlns:a16="http://schemas.microsoft.com/office/drawing/2014/main" id="{FAEBB75C-9151-AC46-B328-B2DC6156D99F}"/>
              </a:ext>
            </a:extLst>
          </p:cNvPr>
          <p:cNvSpPr/>
          <p:nvPr/>
        </p:nvSpPr>
        <p:spPr>
          <a:xfrm>
            <a:off x="1268800" y="3239456"/>
            <a:ext cx="2894759" cy="1759138"/>
          </a:xfrm>
          <a:prstGeom prst="roundRect">
            <a:avLst>
              <a:gd name="adj" fmla="val 895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350"/>
          </a:p>
        </p:txBody>
      </p:sp>
      <p:cxnSp>
        <p:nvCxnSpPr>
          <p:cNvPr id="16" name="直線コネクタ 15">
            <a:extLst>
              <a:ext uri="{FF2B5EF4-FFF2-40B4-BE49-F238E27FC236}">
                <a16:creationId xmlns:a16="http://schemas.microsoft.com/office/drawing/2014/main" id="{7E01AF32-395E-9744-AD5F-455795D62EBA}"/>
              </a:ext>
            </a:extLst>
          </p:cNvPr>
          <p:cNvCxnSpPr>
            <a:cxnSpLocks/>
            <a:stCxn id="21" idx="2"/>
            <a:endCxn id="22" idx="0"/>
          </p:cNvCxnSpPr>
          <p:nvPr/>
        </p:nvCxnSpPr>
        <p:spPr>
          <a:xfrm flipH="1">
            <a:off x="2063110" y="3704482"/>
            <a:ext cx="1370069" cy="2456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B44DC7BC-52E6-C64E-9311-EFCCDED47314}"/>
              </a:ext>
            </a:extLst>
          </p:cNvPr>
          <p:cNvCxnSpPr>
            <a:cxnSpLocks/>
            <a:stCxn id="20" idx="2"/>
            <a:endCxn id="23" idx="0"/>
          </p:cNvCxnSpPr>
          <p:nvPr/>
        </p:nvCxnSpPr>
        <p:spPr>
          <a:xfrm>
            <a:off x="2063109" y="3717236"/>
            <a:ext cx="1363832" cy="23224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86D969CA-E153-CF40-908E-6F7B231D1CF0}"/>
              </a:ext>
            </a:extLst>
          </p:cNvPr>
          <p:cNvSpPr/>
          <p:nvPr/>
        </p:nvSpPr>
        <p:spPr>
          <a:xfrm>
            <a:off x="1353365" y="4375347"/>
            <a:ext cx="2725630" cy="507831"/>
          </a:xfrm>
          <a:prstGeom prst="rect">
            <a:avLst/>
          </a:prstGeom>
        </p:spPr>
        <p:txBody>
          <a:bodyPr wrap="square">
            <a:spAutoFit/>
          </a:bodyPr>
          <a:lstStyle/>
          <a:p>
            <a:r>
              <a:rPr lang="ja-JP" altLang="en-US" sz="900"/>
              <a:t>拠点病院に対する支援や関連医療機関とのネットワークの構築</a:t>
            </a:r>
            <a:endParaRPr lang="en-US" altLang="ja-JP" sz="900" dirty="0"/>
          </a:p>
          <a:p>
            <a:r>
              <a:rPr lang="ja-JP" altLang="en-US" sz="900"/>
              <a:t>原子力災害医 療派遣チームの派遣調整等</a:t>
            </a:r>
          </a:p>
        </p:txBody>
      </p:sp>
      <p:sp>
        <p:nvSpPr>
          <p:cNvPr id="19" name="円/楕円 18">
            <a:extLst>
              <a:ext uri="{FF2B5EF4-FFF2-40B4-BE49-F238E27FC236}">
                <a16:creationId xmlns:a16="http://schemas.microsoft.com/office/drawing/2014/main" id="{C0E29744-94B8-BF48-A508-1D732B51879A}"/>
              </a:ext>
            </a:extLst>
          </p:cNvPr>
          <p:cNvSpPr/>
          <p:nvPr/>
        </p:nvSpPr>
        <p:spPr>
          <a:xfrm>
            <a:off x="1550412" y="3541127"/>
            <a:ext cx="2392823" cy="57772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 name="角丸四角形 19">
            <a:extLst>
              <a:ext uri="{FF2B5EF4-FFF2-40B4-BE49-F238E27FC236}">
                <a16:creationId xmlns:a16="http://schemas.microsoft.com/office/drawing/2014/main" id="{54FCCC6C-DA2D-0B49-883B-62A8A0076187}"/>
              </a:ext>
            </a:extLst>
          </p:cNvPr>
          <p:cNvSpPr/>
          <p:nvPr/>
        </p:nvSpPr>
        <p:spPr>
          <a:xfrm>
            <a:off x="1416195" y="3295493"/>
            <a:ext cx="1293830" cy="4217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050"/>
              <a:t>原子力災害医療・</a:t>
            </a:r>
          </a:p>
          <a:p>
            <a:pPr algn="ctr"/>
            <a:r>
              <a:rPr lang="ja-JP" altLang="en-US" sz="1050"/>
              <a:t>総合支援センター</a:t>
            </a:r>
          </a:p>
        </p:txBody>
      </p:sp>
      <p:sp>
        <p:nvSpPr>
          <p:cNvPr id="21" name="角丸四角形 20">
            <a:extLst>
              <a:ext uri="{FF2B5EF4-FFF2-40B4-BE49-F238E27FC236}">
                <a16:creationId xmlns:a16="http://schemas.microsoft.com/office/drawing/2014/main" id="{23E23B83-17BD-854F-AA36-8714C99419E5}"/>
              </a:ext>
            </a:extLst>
          </p:cNvPr>
          <p:cNvSpPr/>
          <p:nvPr/>
        </p:nvSpPr>
        <p:spPr>
          <a:xfrm>
            <a:off x="2786264" y="3282739"/>
            <a:ext cx="1293830" cy="4217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050"/>
              <a:t>原子力災害医療・</a:t>
            </a:r>
          </a:p>
          <a:p>
            <a:pPr algn="ctr"/>
            <a:r>
              <a:rPr lang="ja-JP" altLang="en-US" sz="1050"/>
              <a:t>総合支援センター</a:t>
            </a:r>
          </a:p>
        </p:txBody>
      </p:sp>
      <p:sp>
        <p:nvSpPr>
          <p:cNvPr id="22" name="角丸四角形 21">
            <a:extLst>
              <a:ext uri="{FF2B5EF4-FFF2-40B4-BE49-F238E27FC236}">
                <a16:creationId xmlns:a16="http://schemas.microsoft.com/office/drawing/2014/main" id="{81455C10-098C-7641-A214-E7DCF4B0CC2E}"/>
              </a:ext>
            </a:extLst>
          </p:cNvPr>
          <p:cNvSpPr/>
          <p:nvPr/>
        </p:nvSpPr>
        <p:spPr>
          <a:xfrm>
            <a:off x="1416195" y="3950116"/>
            <a:ext cx="1293830" cy="4217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050"/>
              <a:t>原子力災害医療・</a:t>
            </a:r>
          </a:p>
          <a:p>
            <a:pPr algn="ctr"/>
            <a:r>
              <a:rPr lang="ja-JP" altLang="en-US" sz="1050"/>
              <a:t>総合支援センター</a:t>
            </a:r>
          </a:p>
        </p:txBody>
      </p:sp>
      <p:sp>
        <p:nvSpPr>
          <p:cNvPr id="23" name="角丸四角形 22">
            <a:extLst>
              <a:ext uri="{FF2B5EF4-FFF2-40B4-BE49-F238E27FC236}">
                <a16:creationId xmlns:a16="http://schemas.microsoft.com/office/drawing/2014/main" id="{02268D4A-8BC8-854E-8561-9C356C78A730}"/>
              </a:ext>
            </a:extLst>
          </p:cNvPr>
          <p:cNvSpPr/>
          <p:nvPr/>
        </p:nvSpPr>
        <p:spPr>
          <a:xfrm>
            <a:off x="2780026" y="3949476"/>
            <a:ext cx="1293830" cy="4217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050"/>
              <a:t>原子力災害医療・</a:t>
            </a:r>
          </a:p>
          <a:p>
            <a:pPr algn="ctr"/>
            <a:r>
              <a:rPr lang="ja-JP" altLang="en-US" sz="1050"/>
              <a:t>総合支援センター</a:t>
            </a:r>
          </a:p>
        </p:txBody>
      </p:sp>
      <p:sp>
        <p:nvSpPr>
          <p:cNvPr id="24" name="テキスト ボックス 23">
            <a:extLst>
              <a:ext uri="{FF2B5EF4-FFF2-40B4-BE49-F238E27FC236}">
                <a16:creationId xmlns:a16="http://schemas.microsoft.com/office/drawing/2014/main" id="{E8F9DCA4-2CEB-7042-9FC5-BDC42DECD6E9}"/>
              </a:ext>
            </a:extLst>
          </p:cNvPr>
          <p:cNvSpPr txBox="1"/>
          <p:nvPr/>
        </p:nvSpPr>
        <p:spPr>
          <a:xfrm>
            <a:off x="2560367" y="830781"/>
            <a:ext cx="357790" cy="300082"/>
          </a:xfrm>
          <a:prstGeom prst="rect">
            <a:avLst/>
          </a:prstGeom>
          <a:noFill/>
        </p:spPr>
        <p:txBody>
          <a:bodyPr wrap="none" rtlCol="0">
            <a:spAutoFit/>
          </a:bodyPr>
          <a:lstStyle/>
          <a:p>
            <a:r>
              <a:rPr lang="ja-JP" altLang="en-US" sz="1350"/>
              <a:t>国</a:t>
            </a:r>
          </a:p>
        </p:txBody>
      </p:sp>
      <p:sp>
        <p:nvSpPr>
          <p:cNvPr id="25" name="テキスト ボックス 24">
            <a:extLst>
              <a:ext uri="{FF2B5EF4-FFF2-40B4-BE49-F238E27FC236}">
                <a16:creationId xmlns:a16="http://schemas.microsoft.com/office/drawing/2014/main" id="{EB217312-AE91-3A4C-8992-2EB79A28750B}"/>
              </a:ext>
            </a:extLst>
          </p:cNvPr>
          <p:cNvSpPr txBox="1"/>
          <p:nvPr/>
        </p:nvSpPr>
        <p:spPr>
          <a:xfrm>
            <a:off x="6027206" y="830190"/>
            <a:ext cx="530915" cy="300082"/>
          </a:xfrm>
          <a:prstGeom prst="rect">
            <a:avLst/>
          </a:prstGeom>
          <a:noFill/>
        </p:spPr>
        <p:txBody>
          <a:bodyPr wrap="none" rtlCol="0">
            <a:spAutoFit/>
          </a:bodyPr>
          <a:lstStyle/>
          <a:p>
            <a:r>
              <a:rPr lang="ja-JP" altLang="en-US" sz="1350"/>
              <a:t>地域</a:t>
            </a:r>
          </a:p>
        </p:txBody>
      </p:sp>
      <p:sp>
        <p:nvSpPr>
          <p:cNvPr id="26" name="角丸四角形 25">
            <a:extLst>
              <a:ext uri="{FF2B5EF4-FFF2-40B4-BE49-F238E27FC236}">
                <a16:creationId xmlns:a16="http://schemas.microsoft.com/office/drawing/2014/main" id="{B120649C-1067-3C4F-A720-71FAC9F2DA10}"/>
              </a:ext>
            </a:extLst>
          </p:cNvPr>
          <p:cNvSpPr/>
          <p:nvPr/>
        </p:nvSpPr>
        <p:spPr>
          <a:xfrm>
            <a:off x="4631080" y="1416652"/>
            <a:ext cx="3323169" cy="1427045"/>
          </a:xfrm>
          <a:prstGeom prst="roundRect">
            <a:avLst>
              <a:gd name="adj" fmla="val 9231"/>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sz="1350"/>
          </a:p>
        </p:txBody>
      </p:sp>
      <p:sp>
        <p:nvSpPr>
          <p:cNvPr id="27" name="角丸四角形 26">
            <a:extLst>
              <a:ext uri="{FF2B5EF4-FFF2-40B4-BE49-F238E27FC236}">
                <a16:creationId xmlns:a16="http://schemas.microsoft.com/office/drawing/2014/main" id="{4AA5201D-83AA-6549-B3DD-3C0D60242D2B}"/>
              </a:ext>
            </a:extLst>
          </p:cNvPr>
          <p:cNvSpPr/>
          <p:nvPr/>
        </p:nvSpPr>
        <p:spPr>
          <a:xfrm>
            <a:off x="5369593" y="1501039"/>
            <a:ext cx="1792418" cy="3835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350"/>
              <a:t>原子力災害拠点病院</a:t>
            </a:r>
          </a:p>
        </p:txBody>
      </p:sp>
      <p:sp>
        <p:nvSpPr>
          <p:cNvPr id="28" name="正方形/長方形 27">
            <a:extLst>
              <a:ext uri="{FF2B5EF4-FFF2-40B4-BE49-F238E27FC236}">
                <a16:creationId xmlns:a16="http://schemas.microsoft.com/office/drawing/2014/main" id="{0319079F-0859-E547-96DC-7A0719689488}"/>
              </a:ext>
            </a:extLst>
          </p:cNvPr>
          <p:cNvSpPr/>
          <p:nvPr/>
        </p:nvSpPr>
        <p:spPr>
          <a:xfrm>
            <a:off x="4746982" y="1938730"/>
            <a:ext cx="3000016" cy="738664"/>
          </a:xfrm>
          <a:prstGeom prst="rect">
            <a:avLst/>
          </a:prstGeom>
        </p:spPr>
        <p:txBody>
          <a:bodyPr wrap="square">
            <a:spAutoFit/>
          </a:bodyPr>
          <a:lstStyle/>
          <a:p>
            <a:r>
              <a:rPr lang="ja-JP" altLang="en-US" sz="1050"/>
              <a:t>汚染の有無にかかわらず傷病者等を受け入れ、被ばくがある場合には適切な診療等を行い、原子力災害時に被災地域の原子力災害医療の中心となって機能する</a:t>
            </a:r>
          </a:p>
        </p:txBody>
      </p:sp>
      <p:sp>
        <p:nvSpPr>
          <p:cNvPr id="29" name="角丸四角形 28">
            <a:extLst>
              <a:ext uri="{FF2B5EF4-FFF2-40B4-BE49-F238E27FC236}">
                <a16:creationId xmlns:a16="http://schemas.microsoft.com/office/drawing/2014/main" id="{B7E1BE22-9B10-9C43-A22B-CF0BAFB425CB}"/>
              </a:ext>
            </a:extLst>
          </p:cNvPr>
          <p:cNvSpPr/>
          <p:nvPr/>
        </p:nvSpPr>
        <p:spPr>
          <a:xfrm>
            <a:off x="4631080" y="3557159"/>
            <a:ext cx="3323169" cy="1060694"/>
          </a:xfrm>
          <a:prstGeom prst="roundRect">
            <a:avLst>
              <a:gd name="adj" fmla="val 13938"/>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sz="1350"/>
          </a:p>
        </p:txBody>
      </p:sp>
      <p:sp>
        <p:nvSpPr>
          <p:cNvPr id="30" name="角丸四角形 29">
            <a:extLst>
              <a:ext uri="{FF2B5EF4-FFF2-40B4-BE49-F238E27FC236}">
                <a16:creationId xmlns:a16="http://schemas.microsoft.com/office/drawing/2014/main" id="{F7370611-FC2C-D844-8AFF-63CA973230E8}"/>
              </a:ext>
            </a:extLst>
          </p:cNvPr>
          <p:cNvSpPr/>
          <p:nvPr/>
        </p:nvSpPr>
        <p:spPr>
          <a:xfrm>
            <a:off x="5156346" y="3695967"/>
            <a:ext cx="2218911" cy="42288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350"/>
              <a:t>原子力災害医療協力機関</a:t>
            </a:r>
          </a:p>
        </p:txBody>
      </p:sp>
      <p:sp>
        <p:nvSpPr>
          <p:cNvPr id="31" name="正方形/長方形 30">
            <a:extLst>
              <a:ext uri="{FF2B5EF4-FFF2-40B4-BE49-F238E27FC236}">
                <a16:creationId xmlns:a16="http://schemas.microsoft.com/office/drawing/2014/main" id="{F883CE22-9B19-BB48-B791-A548072ED115}"/>
              </a:ext>
            </a:extLst>
          </p:cNvPr>
          <p:cNvSpPr/>
          <p:nvPr/>
        </p:nvSpPr>
        <p:spPr>
          <a:xfrm>
            <a:off x="4746982" y="4191317"/>
            <a:ext cx="3000016" cy="415498"/>
          </a:xfrm>
          <a:prstGeom prst="rect">
            <a:avLst/>
          </a:prstGeom>
        </p:spPr>
        <p:txBody>
          <a:bodyPr wrap="square">
            <a:spAutoFit/>
          </a:bodyPr>
          <a:lstStyle/>
          <a:p>
            <a:r>
              <a:rPr lang="ja-JP" altLang="en-US" sz="1050"/>
              <a:t>原子力災害医療や立地道府県等が行う原子力災害対策等を支援する</a:t>
            </a:r>
          </a:p>
        </p:txBody>
      </p:sp>
      <p:cxnSp>
        <p:nvCxnSpPr>
          <p:cNvPr id="32" name="直線矢印コネクタ 31">
            <a:extLst>
              <a:ext uri="{FF2B5EF4-FFF2-40B4-BE49-F238E27FC236}">
                <a16:creationId xmlns:a16="http://schemas.microsoft.com/office/drawing/2014/main" id="{2177646D-470E-D344-A5FF-13CB6DDB36A9}"/>
              </a:ext>
            </a:extLst>
          </p:cNvPr>
          <p:cNvCxnSpPr>
            <a:cxnSpLocks/>
            <a:stCxn id="6" idx="2"/>
            <a:endCxn id="15" idx="0"/>
          </p:cNvCxnSpPr>
          <p:nvPr/>
        </p:nvCxnSpPr>
        <p:spPr>
          <a:xfrm>
            <a:off x="2716180" y="2979232"/>
            <a:ext cx="0" cy="260224"/>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C121AC10-0524-7941-BD76-C4C448A9E879}"/>
              </a:ext>
            </a:extLst>
          </p:cNvPr>
          <p:cNvSpPr txBox="1"/>
          <p:nvPr/>
        </p:nvSpPr>
        <p:spPr>
          <a:xfrm>
            <a:off x="2146303" y="3000960"/>
            <a:ext cx="506045" cy="253916"/>
          </a:xfrm>
          <a:prstGeom prst="rect">
            <a:avLst/>
          </a:prstGeom>
          <a:noFill/>
        </p:spPr>
        <p:txBody>
          <a:bodyPr wrap="square" rtlCol="0">
            <a:spAutoFit/>
          </a:bodyPr>
          <a:lstStyle/>
          <a:p>
            <a:r>
              <a:rPr lang="ja-JP" altLang="en-US" sz="1050" b="1"/>
              <a:t>連携</a:t>
            </a:r>
          </a:p>
        </p:txBody>
      </p:sp>
      <p:sp>
        <p:nvSpPr>
          <p:cNvPr id="34" name="右矢印 33">
            <a:extLst>
              <a:ext uri="{FF2B5EF4-FFF2-40B4-BE49-F238E27FC236}">
                <a16:creationId xmlns:a16="http://schemas.microsoft.com/office/drawing/2014/main" id="{68E24EE7-956D-024B-805E-DEA81690680D}"/>
              </a:ext>
            </a:extLst>
          </p:cNvPr>
          <p:cNvSpPr/>
          <p:nvPr/>
        </p:nvSpPr>
        <p:spPr>
          <a:xfrm>
            <a:off x="4255077" y="2381093"/>
            <a:ext cx="338042" cy="145650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350"/>
          </a:p>
        </p:txBody>
      </p:sp>
      <p:sp>
        <p:nvSpPr>
          <p:cNvPr id="35" name="テキスト ボックス 34">
            <a:extLst>
              <a:ext uri="{FF2B5EF4-FFF2-40B4-BE49-F238E27FC236}">
                <a16:creationId xmlns:a16="http://schemas.microsoft.com/office/drawing/2014/main" id="{24E3C5FF-DC97-214D-8858-4FB18FE40DA2}"/>
              </a:ext>
            </a:extLst>
          </p:cNvPr>
          <p:cNvSpPr txBox="1"/>
          <p:nvPr/>
        </p:nvSpPr>
        <p:spPr>
          <a:xfrm>
            <a:off x="5842070" y="3127918"/>
            <a:ext cx="453970" cy="253916"/>
          </a:xfrm>
          <a:prstGeom prst="rect">
            <a:avLst/>
          </a:prstGeom>
          <a:noFill/>
        </p:spPr>
        <p:txBody>
          <a:bodyPr wrap="none" rtlCol="0">
            <a:spAutoFit/>
          </a:bodyPr>
          <a:lstStyle/>
          <a:p>
            <a:r>
              <a:rPr lang="ja-JP" altLang="en-US" sz="1050" b="1"/>
              <a:t>協力</a:t>
            </a:r>
            <a:endParaRPr lang="en-US" altLang="ja-JP" sz="1050" b="1" dirty="0"/>
          </a:p>
        </p:txBody>
      </p:sp>
      <p:sp>
        <p:nvSpPr>
          <p:cNvPr id="36" name="テキスト ボックス 35">
            <a:extLst>
              <a:ext uri="{FF2B5EF4-FFF2-40B4-BE49-F238E27FC236}">
                <a16:creationId xmlns:a16="http://schemas.microsoft.com/office/drawing/2014/main" id="{E74288B1-5D59-D342-B895-2F38283CF265}"/>
              </a:ext>
            </a:extLst>
          </p:cNvPr>
          <p:cNvSpPr txBox="1"/>
          <p:nvPr/>
        </p:nvSpPr>
        <p:spPr>
          <a:xfrm>
            <a:off x="4168508" y="2901593"/>
            <a:ext cx="392415" cy="438582"/>
          </a:xfrm>
          <a:prstGeom prst="rect">
            <a:avLst/>
          </a:prstGeom>
          <a:noFill/>
        </p:spPr>
        <p:txBody>
          <a:bodyPr vert="eaVert" wrap="none" rtlCol="0">
            <a:spAutoFit/>
          </a:bodyPr>
          <a:lstStyle/>
          <a:p>
            <a:r>
              <a:rPr lang="ja-JP" altLang="en-US" sz="1350" b="1"/>
              <a:t>支援</a:t>
            </a:r>
          </a:p>
        </p:txBody>
      </p:sp>
      <p:cxnSp>
        <p:nvCxnSpPr>
          <p:cNvPr id="37" name="直線矢印コネクタ 36">
            <a:extLst>
              <a:ext uri="{FF2B5EF4-FFF2-40B4-BE49-F238E27FC236}">
                <a16:creationId xmlns:a16="http://schemas.microsoft.com/office/drawing/2014/main" id="{82D004DC-FD5F-8945-A198-B4C341ED72CF}"/>
              </a:ext>
            </a:extLst>
          </p:cNvPr>
          <p:cNvCxnSpPr>
            <a:cxnSpLocks/>
            <a:stCxn id="29" idx="0"/>
            <a:endCxn id="26" idx="2"/>
          </p:cNvCxnSpPr>
          <p:nvPr/>
        </p:nvCxnSpPr>
        <p:spPr>
          <a:xfrm flipV="1">
            <a:off x="6292665" y="2843697"/>
            <a:ext cx="0" cy="7134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840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5EA0A3-C081-4B43-A862-C2B94077149F}"/>
              </a:ext>
            </a:extLst>
          </p:cNvPr>
          <p:cNvSpPr>
            <a:spLocks noGrp="1"/>
          </p:cNvSpPr>
          <p:nvPr>
            <p:ph type="title"/>
          </p:nvPr>
        </p:nvSpPr>
        <p:spPr/>
        <p:txBody>
          <a:bodyPr/>
          <a:lstStyle/>
          <a:p>
            <a:r>
              <a:rPr kumimoji="1" lang="ja-JP" altLang="en-US"/>
              <a:t>地域の担当</a:t>
            </a:r>
          </a:p>
        </p:txBody>
      </p:sp>
      <p:pic>
        <p:nvPicPr>
          <p:cNvPr id="4" name="コンテンツ プレースホルダー 6">
            <a:extLst>
              <a:ext uri="{FF2B5EF4-FFF2-40B4-BE49-F238E27FC236}">
                <a16:creationId xmlns:a16="http://schemas.microsoft.com/office/drawing/2014/main" id="{2C9632B7-9175-4844-9201-2629AAA3EF6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600825" y="962796"/>
            <a:ext cx="3942349" cy="3970310"/>
          </a:xfrm>
        </p:spPr>
      </p:pic>
      <p:sp>
        <p:nvSpPr>
          <p:cNvPr id="5" name="スライド番号プレースホルダー 4">
            <a:extLst>
              <a:ext uri="{FF2B5EF4-FFF2-40B4-BE49-F238E27FC236}">
                <a16:creationId xmlns:a16="http://schemas.microsoft.com/office/drawing/2014/main" id="{373070F8-006C-1F48-8F6E-AE9A3D562633}"/>
              </a:ext>
            </a:extLst>
          </p:cNvPr>
          <p:cNvSpPr>
            <a:spLocks noGrp="1"/>
          </p:cNvSpPr>
          <p:nvPr>
            <p:ph type="sldNum" sz="quarter" idx="12"/>
          </p:nvPr>
        </p:nvSpPr>
        <p:spPr/>
        <p:txBody>
          <a:bodyPr/>
          <a:lstStyle/>
          <a:p>
            <a:fld id="{0963F925-B162-524C-8B14-D7693AF40638}" type="slidenum">
              <a:rPr kumimoji="1" lang="ja-JP" altLang="en-US" smtClean="0"/>
              <a:t>4</a:t>
            </a:fld>
            <a:endParaRPr kumimoji="1" lang="ja-JP" altLang="en-US"/>
          </a:p>
        </p:txBody>
      </p:sp>
    </p:spTree>
    <p:extLst>
      <p:ext uri="{BB962C8B-B14F-4D97-AF65-F5344CB8AC3E}">
        <p14:creationId xmlns:p14="http://schemas.microsoft.com/office/powerpoint/2010/main" val="1817983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D7C5D1-957C-F146-8ECA-3643701E9319}"/>
              </a:ext>
            </a:extLst>
          </p:cNvPr>
          <p:cNvSpPr>
            <a:spLocks noGrp="1"/>
          </p:cNvSpPr>
          <p:nvPr>
            <p:ph type="title"/>
          </p:nvPr>
        </p:nvSpPr>
        <p:spPr/>
        <p:txBody>
          <a:bodyPr/>
          <a:lstStyle/>
          <a:p>
            <a:r>
              <a:rPr kumimoji="1" lang="ja-JP" altLang="en-US"/>
              <a:t>被ばく医療</a:t>
            </a:r>
          </a:p>
        </p:txBody>
      </p:sp>
      <p:graphicFrame>
        <p:nvGraphicFramePr>
          <p:cNvPr id="3" name="コンテンツ プレースホルダー 3">
            <a:extLst>
              <a:ext uri="{FF2B5EF4-FFF2-40B4-BE49-F238E27FC236}">
                <a16:creationId xmlns:a16="http://schemas.microsoft.com/office/drawing/2014/main" id="{519A2690-C4C2-0E4D-B139-14FD1C85B93F}"/>
              </a:ext>
            </a:extLst>
          </p:cNvPr>
          <p:cNvGraphicFramePr>
            <a:graphicFrameLocks/>
          </p:cNvGraphicFramePr>
          <p:nvPr/>
        </p:nvGraphicFramePr>
        <p:xfrm>
          <a:off x="2104711" y="1155992"/>
          <a:ext cx="5915025" cy="3679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テキスト ボックス 3">
            <a:extLst>
              <a:ext uri="{FF2B5EF4-FFF2-40B4-BE49-F238E27FC236}">
                <a16:creationId xmlns:a16="http://schemas.microsoft.com/office/drawing/2014/main" id="{7CA2AB13-D9B2-5545-AC42-6B0E7BFD0875}"/>
              </a:ext>
            </a:extLst>
          </p:cNvPr>
          <p:cNvSpPr txBox="1"/>
          <p:nvPr/>
        </p:nvSpPr>
        <p:spPr>
          <a:xfrm>
            <a:off x="4819849" y="1163465"/>
            <a:ext cx="530915" cy="300082"/>
          </a:xfrm>
          <a:prstGeom prst="rect">
            <a:avLst/>
          </a:prstGeom>
          <a:noFill/>
        </p:spPr>
        <p:txBody>
          <a:bodyPr wrap="none" rtlCol="0">
            <a:spAutoFit/>
          </a:bodyPr>
          <a:lstStyle/>
          <a:p>
            <a:r>
              <a:rPr lang="ja-JP" altLang="en-US" sz="1350" b="1"/>
              <a:t>医療</a:t>
            </a:r>
            <a:endParaRPr lang="en-US" altLang="ja-JP" sz="1350" b="1" dirty="0"/>
          </a:p>
        </p:txBody>
      </p:sp>
      <p:sp>
        <p:nvSpPr>
          <p:cNvPr id="5" name="テキスト ボックス 4">
            <a:extLst>
              <a:ext uri="{FF2B5EF4-FFF2-40B4-BE49-F238E27FC236}">
                <a16:creationId xmlns:a16="http://schemas.microsoft.com/office/drawing/2014/main" id="{F3719490-9CAB-4A40-BF8E-9F333C83A8B2}"/>
              </a:ext>
            </a:extLst>
          </p:cNvPr>
          <p:cNvSpPr txBox="1"/>
          <p:nvPr/>
        </p:nvSpPr>
        <p:spPr>
          <a:xfrm>
            <a:off x="5928481" y="3440053"/>
            <a:ext cx="877163" cy="300082"/>
          </a:xfrm>
          <a:prstGeom prst="rect">
            <a:avLst/>
          </a:prstGeom>
          <a:noFill/>
        </p:spPr>
        <p:txBody>
          <a:bodyPr wrap="none" rtlCol="0">
            <a:spAutoFit/>
          </a:bodyPr>
          <a:lstStyle/>
          <a:p>
            <a:r>
              <a:rPr lang="ja-JP" altLang="en-US" sz="1350" b="1"/>
              <a:t>線量評価</a:t>
            </a:r>
            <a:endParaRPr lang="en-US" altLang="ja-JP" sz="1350" b="1" dirty="0"/>
          </a:p>
        </p:txBody>
      </p:sp>
      <p:sp>
        <p:nvSpPr>
          <p:cNvPr id="6" name="テキスト ボックス 5">
            <a:extLst>
              <a:ext uri="{FF2B5EF4-FFF2-40B4-BE49-F238E27FC236}">
                <a16:creationId xmlns:a16="http://schemas.microsoft.com/office/drawing/2014/main" id="{F3304084-BEFD-8C40-BC97-1E98A4E61747}"/>
              </a:ext>
            </a:extLst>
          </p:cNvPr>
          <p:cNvSpPr txBox="1"/>
          <p:nvPr/>
        </p:nvSpPr>
        <p:spPr>
          <a:xfrm>
            <a:off x="3246383" y="3440053"/>
            <a:ext cx="1050288" cy="300082"/>
          </a:xfrm>
          <a:prstGeom prst="rect">
            <a:avLst/>
          </a:prstGeom>
          <a:noFill/>
        </p:spPr>
        <p:txBody>
          <a:bodyPr wrap="none" rtlCol="0">
            <a:spAutoFit/>
          </a:bodyPr>
          <a:lstStyle/>
          <a:p>
            <a:r>
              <a:rPr lang="ja-JP" altLang="en-US" sz="1350" b="1"/>
              <a:t>放射線管理</a:t>
            </a:r>
            <a:endParaRPr lang="en-US" altLang="ja-JP" sz="1350" b="1" dirty="0"/>
          </a:p>
        </p:txBody>
      </p:sp>
      <p:sp>
        <p:nvSpPr>
          <p:cNvPr id="12" name="テキスト ボックス 11">
            <a:extLst>
              <a:ext uri="{FF2B5EF4-FFF2-40B4-BE49-F238E27FC236}">
                <a16:creationId xmlns:a16="http://schemas.microsoft.com/office/drawing/2014/main" id="{3044FE0C-4121-F244-8E71-4C3A354497D0}"/>
              </a:ext>
            </a:extLst>
          </p:cNvPr>
          <p:cNvSpPr txBox="1"/>
          <p:nvPr/>
        </p:nvSpPr>
        <p:spPr>
          <a:xfrm>
            <a:off x="4633259" y="1482011"/>
            <a:ext cx="857928" cy="900246"/>
          </a:xfrm>
          <a:prstGeom prst="rect">
            <a:avLst/>
          </a:prstGeom>
          <a:noFill/>
        </p:spPr>
        <p:txBody>
          <a:bodyPr wrap="none" rtlCol="0">
            <a:spAutoFit/>
          </a:bodyPr>
          <a:lstStyle/>
          <a:p>
            <a:pPr algn="ctr"/>
            <a:r>
              <a:rPr lang="ja-JP" altLang="en-US" sz="1050"/>
              <a:t>診断・治療</a:t>
            </a:r>
            <a:endParaRPr lang="en-US" altLang="ja-JP" sz="1050" dirty="0"/>
          </a:p>
          <a:p>
            <a:pPr algn="ctr"/>
            <a:r>
              <a:rPr lang="ja-JP" altLang="en-US" sz="1050"/>
              <a:t>蘇生</a:t>
            </a:r>
            <a:endParaRPr lang="en-US" altLang="ja-JP" sz="1050" dirty="0"/>
          </a:p>
          <a:p>
            <a:pPr algn="ctr"/>
            <a:r>
              <a:rPr lang="ja-JP" altLang="en-US" sz="1050"/>
              <a:t>外傷診療</a:t>
            </a:r>
            <a:endParaRPr lang="en-US" altLang="ja-JP" sz="1050" dirty="0"/>
          </a:p>
          <a:p>
            <a:pPr algn="ctr"/>
            <a:r>
              <a:rPr lang="ja-JP" altLang="en-US" sz="1050"/>
              <a:t>全身管理</a:t>
            </a:r>
            <a:endParaRPr lang="en-US" altLang="ja-JP" sz="1050" dirty="0"/>
          </a:p>
          <a:p>
            <a:pPr algn="ctr"/>
            <a:r>
              <a:rPr lang="ja-JP" altLang="en-US" sz="1050"/>
              <a:t>など</a:t>
            </a:r>
            <a:endParaRPr lang="en-US" altLang="ja-JP" sz="1050" dirty="0"/>
          </a:p>
        </p:txBody>
      </p:sp>
      <p:sp>
        <p:nvSpPr>
          <p:cNvPr id="13" name="テキスト ボックス 12">
            <a:extLst>
              <a:ext uri="{FF2B5EF4-FFF2-40B4-BE49-F238E27FC236}">
                <a16:creationId xmlns:a16="http://schemas.microsoft.com/office/drawing/2014/main" id="{93A9E553-640B-5848-BE24-2B910297498D}"/>
              </a:ext>
            </a:extLst>
          </p:cNvPr>
          <p:cNvSpPr txBox="1"/>
          <p:nvPr/>
        </p:nvSpPr>
        <p:spPr>
          <a:xfrm>
            <a:off x="3182580" y="3823692"/>
            <a:ext cx="1127233" cy="577081"/>
          </a:xfrm>
          <a:prstGeom prst="rect">
            <a:avLst/>
          </a:prstGeom>
          <a:noFill/>
        </p:spPr>
        <p:txBody>
          <a:bodyPr wrap="none" rtlCol="0">
            <a:spAutoFit/>
          </a:bodyPr>
          <a:lstStyle/>
          <a:p>
            <a:pPr algn="ctr"/>
            <a:r>
              <a:rPr lang="ja-JP" altLang="en-US" sz="1050"/>
              <a:t>放射線防護</a:t>
            </a:r>
            <a:endParaRPr lang="en-US" altLang="ja-JP" sz="1050" dirty="0"/>
          </a:p>
          <a:p>
            <a:pPr algn="ctr"/>
            <a:r>
              <a:rPr lang="ja-JP" altLang="en-US" sz="1050"/>
              <a:t>汚染拡大防止</a:t>
            </a:r>
            <a:endParaRPr lang="en-US" altLang="ja-JP" sz="1050" dirty="0"/>
          </a:p>
          <a:p>
            <a:pPr algn="ctr"/>
            <a:r>
              <a:rPr lang="ja-JP" altLang="en-US" sz="1050"/>
              <a:t>被ばく線量管理</a:t>
            </a:r>
            <a:endParaRPr lang="en-US" altLang="ja-JP" sz="1050" dirty="0"/>
          </a:p>
        </p:txBody>
      </p:sp>
      <p:sp>
        <p:nvSpPr>
          <p:cNvPr id="14" name="テキスト ボックス 13">
            <a:extLst>
              <a:ext uri="{FF2B5EF4-FFF2-40B4-BE49-F238E27FC236}">
                <a16:creationId xmlns:a16="http://schemas.microsoft.com/office/drawing/2014/main" id="{C262EB36-FFDF-CB4A-A3A1-9E6407744A19}"/>
              </a:ext>
            </a:extLst>
          </p:cNvPr>
          <p:cNvSpPr txBox="1"/>
          <p:nvPr/>
        </p:nvSpPr>
        <p:spPr>
          <a:xfrm>
            <a:off x="5645711" y="3823691"/>
            <a:ext cx="1396536" cy="415498"/>
          </a:xfrm>
          <a:prstGeom prst="rect">
            <a:avLst/>
          </a:prstGeom>
          <a:noFill/>
        </p:spPr>
        <p:txBody>
          <a:bodyPr wrap="none" rtlCol="0">
            <a:spAutoFit/>
          </a:bodyPr>
          <a:lstStyle/>
          <a:p>
            <a:pPr algn="ctr"/>
            <a:r>
              <a:rPr lang="ja-JP" altLang="en-US" sz="1050"/>
              <a:t>外部被ばく線量評価</a:t>
            </a:r>
            <a:endParaRPr lang="en-US" altLang="ja-JP" sz="1050" dirty="0"/>
          </a:p>
          <a:p>
            <a:pPr algn="ctr"/>
            <a:r>
              <a:rPr lang="ja-JP" altLang="en-US" sz="1050"/>
              <a:t>内部被ばく線量評価</a:t>
            </a:r>
            <a:endParaRPr lang="en-US" altLang="ja-JP" sz="1050" dirty="0"/>
          </a:p>
        </p:txBody>
      </p:sp>
      <p:sp>
        <p:nvSpPr>
          <p:cNvPr id="15" name="テキスト ボックス 14">
            <a:extLst>
              <a:ext uri="{FF2B5EF4-FFF2-40B4-BE49-F238E27FC236}">
                <a16:creationId xmlns:a16="http://schemas.microsoft.com/office/drawing/2014/main" id="{1E47272D-3A9E-2E4E-B0CF-C0E3546786DB}"/>
              </a:ext>
            </a:extLst>
          </p:cNvPr>
          <p:cNvSpPr txBox="1"/>
          <p:nvPr/>
        </p:nvSpPr>
        <p:spPr>
          <a:xfrm>
            <a:off x="6116932" y="1095808"/>
            <a:ext cx="2896439" cy="1077218"/>
          </a:xfrm>
          <a:prstGeom prst="rect">
            <a:avLst/>
          </a:prstGeom>
          <a:noFill/>
        </p:spPr>
        <p:txBody>
          <a:bodyPr wrap="square" rtlCol="0">
            <a:spAutoFit/>
          </a:bodyPr>
          <a:lstStyle/>
          <a:p>
            <a:r>
              <a:rPr lang="ja-JP" altLang="en-US" sz="1600"/>
              <a:t>一つの組織、機関では対応困難な場合が多いため、関係機関との連携、ネットワークの構築が重要</a:t>
            </a:r>
          </a:p>
        </p:txBody>
      </p:sp>
      <p:grpSp>
        <p:nvGrpSpPr>
          <p:cNvPr id="7" name="グループ化 6">
            <a:extLst>
              <a:ext uri="{FF2B5EF4-FFF2-40B4-BE49-F238E27FC236}">
                <a16:creationId xmlns:a16="http://schemas.microsoft.com/office/drawing/2014/main" id="{184B70FF-4D0C-3644-8BAC-5246BDC34D67}"/>
              </a:ext>
            </a:extLst>
          </p:cNvPr>
          <p:cNvGrpSpPr/>
          <p:nvPr/>
        </p:nvGrpSpPr>
        <p:grpSpPr>
          <a:xfrm>
            <a:off x="583008" y="1015537"/>
            <a:ext cx="2891579" cy="1990266"/>
            <a:chOff x="1453135" y="950199"/>
            <a:chExt cx="2174882" cy="1719030"/>
          </a:xfrm>
        </p:grpSpPr>
        <p:sp>
          <p:nvSpPr>
            <p:cNvPr id="18" name="角丸四角形 17">
              <a:extLst>
                <a:ext uri="{FF2B5EF4-FFF2-40B4-BE49-F238E27FC236}">
                  <a16:creationId xmlns:a16="http://schemas.microsoft.com/office/drawing/2014/main" id="{D631B8A0-7BEC-DC4B-8D2A-D97A55F0D42A}"/>
                </a:ext>
              </a:extLst>
            </p:cNvPr>
            <p:cNvSpPr/>
            <p:nvPr/>
          </p:nvSpPr>
          <p:spPr>
            <a:xfrm>
              <a:off x="1453135" y="1049353"/>
              <a:ext cx="2174882" cy="1619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600"/>
            </a:p>
          </p:txBody>
        </p:sp>
        <p:pic>
          <p:nvPicPr>
            <p:cNvPr id="19" name="図 18">
              <a:extLst>
                <a:ext uri="{FF2B5EF4-FFF2-40B4-BE49-F238E27FC236}">
                  <a16:creationId xmlns:a16="http://schemas.microsoft.com/office/drawing/2014/main" id="{B238A86F-19D0-9C43-9167-ECD4F11C4DD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63912" y="1278580"/>
              <a:ext cx="650708" cy="654536"/>
            </a:xfrm>
            <a:prstGeom prst="rect">
              <a:avLst/>
            </a:prstGeom>
          </p:spPr>
        </p:pic>
        <p:pic>
          <p:nvPicPr>
            <p:cNvPr id="20" name="図 19" descr="放射線災害イラスト_外部被ばく.png">
              <a:extLst>
                <a:ext uri="{FF2B5EF4-FFF2-40B4-BE49-F238E27FC236}">
                  <a16:creationId xmlns:a16="http://schemas.microsoft.com/office/drawing/2014/main" id="{81482423-EACC-4345-A474-08D17FBBF12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523488" y="1163466"/>
              <a:ext cx="920582" cy="920582"/>
            </a:xfrm>
            <a:prstGeom prst="rect">
              <a:avLst/>
            </a:prstGeom>
          </p:spPr>
        </p:pic>
        <p:sp>
          <p:nvSpPr>
            <p:cNvPr id="21" name="テキスト ボックス 20">
              <a:extLst>
                <a:ext uri="{FF2B5EF4-FFF2-40B4-BE49-F238E27FC236}">
                  <a16:creationId xmlns:a16="http://schemas.microsoft.com/office/drawing/2014/main" id="{10BF503E-05FA-C443-9CAC-78C7D46B236D}"/>
                </a:ext>
              </a:extLst>
            </p:cNvPr>
            <p:cNvSpPr txBox="1"/>
            <p:nvPr/>
          </p:nvSpPr>
          <p:spPr>
            <a:xfrm>
              <a:off x="1582768" y="1960522"/>
              <a:ext cx="700574" cy="238103"/>
            </a:xfrm>
            <a:prstGeom prst="rect">
              <a:avLst/>
            </a:prstGeom>
            <a:noFill/>
          </p:spPr>
          <p:txBody>
            <a:bodyPr wrap="none" rtlCol="0">
              <a:spAutoFit/>
            </a:bodyPr>
            <a:lstStyle/>
            <a:p>
              <a:r>
                <a:rPr lang="ja-JP" altLang="en-US" sz="1050"/>
                <a:t>外部被ばく</a:t>
              </a:r>
            </a:p>
          </p:txBody>
        </p:sp>
        <p:sp>
          <p:nvSpPr>
            <p:cNvPr id="22" name="角丸四角形 21">
              <a:extLst>
                <a:ext uri="{FF2B5EF4-FFF2-40B4-BE49-F238E27FC236}">
                  <a16:creationId xmlns:a16="http://schemas.microsoft.com/office/drawing/2014/main" id="{F4B1FF9B-3D26-E248-9717-969F1EDF0F6C}"/>
                </a:ext>
              </a:extLst>
            </p:cNvPr>
            <p:cNvSpPr/>
            <p:nvPr/>
          </p:nvSpPr>
          <p:spPr>
            <a:xfrm>
              <a:off x="1686790" y="950199"/>
              <a:ext cx="593978" cy="2580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600"/>
                <a:t>対象</a:t>
              </a:r>
            </a:p>
          </p:txBody>
        </p:sp>
        <p:sp>
          <p:nvSpPr>
            <p:cNvPr id="23" name="テキスト ボックス 22">
              <a:extLst>
                <a:ext uri="{FF2B5EF4-FFF2-40B4-BE49-F238E27FC236}">
                  <a16:creationId xmlns:a16="http://schemas.microsoft.com/office/drawing/2014/main" id="{AC3F4A2E-40AF-5949-B3BA-C58119D83D31}"/>
                </a:ext>
              </a:extLst>
            </p:cNvPr>
            <p:cNvSpPr txBox="1"/>
            <p:nvPr/>
          </p:nvSpPr>
          <p:spPr>
            <a:xfrm>
              <a:off x="2799954" y="1933115"/>
              <a:ext cx="700574" cy="238103"/>
            </a:xfrm>
            <a:prstGeom prst="rect">
              <a:avLst/>
            </a:prstGeom>
            <a:noFill/>
          </p:spPr>
          <p:txBody>
            <a:bodyPr wrap="none" rtlCol="0">
              <a:spAutoFit/>
            </a:bodyPr>
            <a:lstStyle/>
            <a:p>
              <a:r>
                <a:rPr lang="ja-JP" altLang="en-US" sz="1050"/>
                <a:t>内部被ばく</a:t>
              </a:r>
            </a:p>
          </p:txBody>
        </p:sp>
        <p:sp>
          <p:nvSpPr>
            <p:cNvPr id="24" name="テキスト ボックス 23">
              <a:extLst>
                <a:ext uri="{FF2B5EF4-FFF2-40B4-BE49-F238E27FC236}">
                  <a16:creationId xmlns:a16="http://schemas.microsoft.com/office/drawing/2014/main" id="{46925FEF-EB7F-C74D-9B04-465E0B372D1F}"/>
                </a:ext>
              </a:extLst>
            </p:cNvPr>
            <p:cNvSpPr txBox="1"/>
            <p:nvPr/>
          </p:nvSpPr>
          <p:spPr>
            <a:xfrm>
              <a:off x="2233261" y="2410327"/>
              <a:ext cx="700574" cy="238103"/>
            </a:xfrm>
            <a:prstGeom prst="rect">
              <a:avLst/>
            </a:prstGeom>
            <a:noFill/>
          </p:spPr>
          <p:txBody>
            <a:bodyPr wrap="none" rtlCol="0">
              <a:spAutoFit/>
            </a:bodyPr>
            <a:lstStyle/>
            <a:p>
              <a:r>
                <a:rPr lang="ja-JP" altLang="en-US" sz="1050"/>
                <a:t>体表面汚染</a:t>
              </a:r>
            </a:p>
          </p:txBody>
        </p:sp>
        <p:pic>
          <p:nvPicPr>
            <p:cNvPr id="25" name="図 24">
              <a:extLst>
                <a:ext uri="{FF2B5EF4-FFF2-40B4-BE49-F238E27FC236}">
                  <a16:creationId xmlns:a16="http://schemas.microsoft.com/office/drawing/2014/main" id="{0E3F9FBC-58F5-6743-8C74-14BE633F735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276175" y="1726499"/>
              <a:ext cx="555610" cy="683828"/>
            </a:xfrm>
            <a:prstGeom prst="rect">
              <a:avLst/>
            </a:prstGeom>
          </p:spPr>
        </p:pic>
      </p:grpSp>
      <p:sp>
        <p:nvSpPr>
          <p:cNvPr id="26" name="スライド番号プレースホルダー 25">
            <a:extLst>
              <a:ext uri="{FF2B5EF4-FFF2-40B4-BE49-F238E27FC236}">
                <a16:creationId xmlns:a16="http://schemas.microsoft.com/office/drawing/2014/main" id="{936204B6-A42D-BE4D-AE28-88EE19E82AE3}"/>
              </a:ext>
            </a:extLst>
          </p:cNvPr>
          <p:cNvSpPr>
            <a:spLocks noGrp="1"/>
          </p:cNvSpPr>
          <p:nvPr>
            <p:ph type="sldNum" sz="quarter" idx="12"/>
          </p:nvPr>
        </p:nvSpPr>
        <p:spPr/>
        <p:txBody>
          <a:bodyPr/>
          <a:lstStyle/>
          <a:p>
            <a:fld id="{0963F925-B162-524C-8B14-D7693AF40638}" type="slidenum">
              <a:rPr kumimoji="1" lang="ja-JP" altLang="en-US" smtClean="0"/>
              <a:t>5</a:t>
            </a:fld>
            <a:endParaRPr kumimoji="1" lang="ja-JP" altLang="en-US"/>
          </a:p>
        </p:txBody>
      </p:sp>
    </p:spTree>
    <p:extLst>
      <p:ext uri="{BB962C8B-B14F-4D97-AF65-F5344CB8AC3E}">
        <p14:creationId xmlns:p14="http://schemas.microsoft.com/office/powerpoint/2010/main" val="64040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FCBCA7-D87D-B342-8D90-B3EC96710500}"/>
              </a:ext>
            </a:extLst>
          </p:cNvPr>
          <p:cNvSpPr>
            <a:spLocks noGrp="1"/>
          </p:cNvSpPr>
          <p:nvPr>
            <p:ph type="title"/>
          </p:nvPr>
        </p:nvSpPr>
        <p:spPr/>
        <p:txBody>
          <a:bodyPr/>
          <a:lstStyle/>
          <a:p>
            <a:r>
              <a:rPr kumimoji="1" lang="ja-JP" altLang="en-US"/>
              <a:t>被ばく</a:t>
            </a:r>
          </a:p>
        </p:txBody>
      </p:sp>
      <p:sp>
        <p:nvSpPr>
          <p:cNvPr id="3" name="テキスト ボックス 2">
            <a:extLst>
              <a:ext uri="{FF2B5EF4-FFF2-40B4-BE49-F238E27FC236}">
                <a16:creationId xmlns:a16="http://schemas.microsoft.com/office/drawing/2014/main" id="{6DF12174-3A01-8E4B-A6FB-348AC9211156}"/>
              </a:ext>
            </a:extLst>
          </p:cNvPr>
          <p:cNvSpPr txBox="1"/>
          <p:nvPr/>
        </p:nvSpPr>
        <p:spPr>
          <a:xfrm>
            <a:off x="892700" y="4054720"/>
            <a:ext cx="3262432"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a:ln>
                  <a:noFill/>
                </a:ln>
                <a:effectLst/>
                <a:uLnTx/>
                <a:uFillTx/>
                <a:latin typeface="+mn-ea"/>
                <a:ea typeface="+mn-ea"/>
              </a:rPr>
              <a:t>放射性</a:t>
            </a:r>
            <a:r>
              <a:rPr kumimoji="1" lang="ja-JP" altLang="en-US" sz="1400" b="0" i="0" u="none" strike="noStrike" kern="0" cap="none" spc="0" normalizeH="0" baseline="0" noProof="0" dirty="0">
                <a:ln>
                  <a:noFill/>
                </a:ln>
                <a:effectLst/>
                <a:uLnTx/>
                <a:uFillTx/>
                <a:latin typeface="+mn-ea"/>
                <a:ea typeface="+mn-ea"/>
              </a:rPr>
              <a:t>物質（線源）から放出される放射線を</a:t>
            </a:r>
            <a:r>
              <a:rPr kumimoji="1" lang="ja-JP" altLang="en-US" sz="1400" b="0" i="0" u="none" strike="noStrike" kern="0" cap="none" spc="0" normalizeH="0" baseline="0" noProof="0" dirty="0">
                <a:ln>
                  <a:noFill/>
                </a:ln>
                <a:solidFill>
                  <a:srgbClr val="FF0000"/>
                </a:solidFill>
                <a:effectLst/>
                <a:uLnTx/>
                <a:uFillTx/>
                <a:latin typeface="+mn-ea"/>
                <a:ea typeface="+mn-ea"/>
              </a:rPr>
              <a:t>体の外から</a:t>
            </a:r>
            <a:r>
              <a:rPr kumimoji="1" lang="ja-JP" altLang="en-US" sz="1400" b="0" i="0" u="none" strike="noStrike" kern="0" cap="none" spc="0" normalizeH="0" baseline="0" noProof="0" dirty="0">
                <a:ln>
                  <a:noFill/>
                </a:ln>
                <a:effectLst/>
                <a:uLnTx/>
                <a:uFillTx/>
                <a:latin typeface="+mn-ea"/>
                <a:ea typeface="+mn-ea"/>
              </a:rPr>
              <a:t>浴びる</a:t>
            </a:r>
            <a:r>
              <a:rPr kumimoji="1" lang="ja-JP" altLang="en-US" sz="1400" b="0" i="0" u="none" strike="noStrike" kern="0" cap="none" spc="0" normalizeH="0" baseline="0" noProof="0" dirty="0">
                <a:ln>
                  <a:noFill/>
                </a:ln>
                <a:solidFill>
                  <a:srgbClr val="000000"/>
                </a:solidFill>
                <a:effectLst/>
                <a:uLnTx/>
                <a:uFillTx/>
                <a:latin typeface="+mn-ea"/>
                <a:ea typeface="+mn-ea"/>
              </a:rPr>
              <a:t>こと。</a:t>
            </a:r>
            <a:endParaRPr kumimoji="1" lang="en-US" altLang="ja-JP" sz="1400" b="0" i="0" u="none" strike="noStrike" kern="0" cap="none" spc="0" normalizeH="0" baseline="0" noProof="0" dirty="0">
              <a:ln>
                <a:noFill/>
              </a:ln>
              <a:solidFill>
                <a:srgbClr val="000000"/>
              </a:solidFill>
              <a:effectLst/>
              <a:uLnTx/>
              <a:uFillTx/>
              <a:latin typeface="+mn-ea"/>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mn-ea"/>
                <a:ea typeface="+mn-ea"/>
              </a:rPr>
              <a:t>被ばく後、身体には放射線は残らない。</a:t>
            </a:r>
            <a:endParaRPr kumimoji="1" lang="ja-JP" altLang="en-US" sz="1400" b="0" i="0" u="none" strike="noStrike" kern="0" cap="none" spc="0" normalizeH="0" baseline="0" noProof="0" dirty="0">
              <a:ln>
                <a:noFill/>
              </a:ln>
              <a:solidFill>
                <a:srgbClr val="000000"/>
              </a:solidFill>
              <a:effectLst/>
              <a:uLnTx/>
              <a:uFillTx/>
              <a:latin typeface="+mn-ea"/>
              <a:ea typeface="+mn-ea"/>
            </a:endParaRPr>
          </a:p>
        </p:txBody>
      </p:sp>
      <p:sp>
        <p:nvSpPr>
          <p:cNvPr id="4" name="テキスト ボックス 3">
            <a:extLst>
              <a:ext uri="{FF2B5EF4-FFF2-40B4-BE49-F238E27FC236}">
                <a16:creationId xmlns:a16="http://schemas.microsoft.com/office/drawing/2014/main" id="{5E4ED83A-E08F-004A-B5CC-42C6A6684741}"/>
              </a:ext>
            </a:extLst>
          </p:cNvPr>
          <p:cNvSpPr txBox="1"/>
          <p:nvPr/>
        </p:nvSpPr>
        <p:spPr>
          <a:xfrm>
            <a:off x="4937908" y="4028600"/>
            <a:ext cx="3040083"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a:ln>
                  <a:noFill/>
                </a:ln>
                <a:solidFill>
                  <a:srgbClr val="000000"/>
                </a:solidFill>
                <a:effectLst/>
                <a:uLnTx/>
                <a:uFillTx/>
                <a:latin typeface="+mn-ea"/>
                <a:ea typeface="+mn-ea"/>
              </a:rPr>
              <a:t>身体</a:t>
            </a:r>
            <a:r>
              <a:rPr kumimoji="1" lang="ja-JP" altLang="en-US" sz="1400" b="0" i="0" u="none" strike="noStrike" kern="0" cap="none" spc="0" normalizeH="0" baseline="0" noProof="0" dirty="0">
                <a:ln>
                  <a:noFill/>
                </a:ln>
                <a:solidFill>
                  <a:srgbClr val="000000"/>
                </a:solidFill>
                <a:effectLst/>
                <a:uLnTx/>
                <a:uFillTx/>
                <a:latin typeface="+mn-ea"/>
                <a:ea typeface="+mn-ea"/>
              </a:rPr>
              <a:t>に取り込んだ（吸入、摂食）放射性物質からの放射線を</a:t>
            </a:r>
            <a:r>
              <a:rPr kumimoji="1" lang="ja-JP" altLang="en-US" sz="1400" b="0" i="0" u="none" strike="noStrike" kern="0" cap="none" spc="0" normalizeH="0" baseline="0" noProof="0" dirty="0">
                <a:ln>
                  <a:noFill/>
                </a:ln>
                <a:solidFill>
                  <a:srgbClr val="FF0000"/>
                </a:solidFill>
                <a:effectLst/>
                <a:uLnTx/>
                <a:uFillTx/>
                <a:latin typeface="+mn-ea"/>
                <a:ea typeface="+mn-ea"/>
              </a:rPr>
              <a:t>体内</a:t>
            </a:r>
            <a:r>
              <a:rPr kumimoji="1" lang="ja-JP" altLang="en-US" sz="1400" b="0" i="0" u="none" strike="noStrike" kern="0" cap="none" spc="0" normalizeH="0" baseline="0" noProof="0" dirty="0">
                <a:ln>
                  <a:noFill/>
                </a:ln>
                <a:solidFill>
                  <a:srgbClr val="000000"/>
                </a:solidFill>
                <a:effectLst/>
                <a:uLnTx/>
                <a:uFillTx/>
                <a:latin typeface="+mn-ea"/>
                <a:ea typeface="+mn-ea"/>
              </a:rPr>
              <a:t>で浴びること。</a:t>
            </a:r>
          </a:p>
        </p:txBody>
      </p:sp>
      <p:pic>
        <p:nvPicPr>
          <p:cNvPr id="5" name="図 4" descr="放射線災害イラスト_外部被ばく.png">
            <a:extLst>
              <a:ext uri="{FF2B5EF4-FFF2-40B4-BE49-F238E27FC236}">
                <a16:creationId xmlns:a16="http://schemas.microsoft.com/office/drawing/2014/main" id="{B2AF1101-9224-4D42-82E4-DFE9D12E91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1829" y="1412105"/>
            <a:ext cx="1739721" cy="1739721"/>
          </a:xfrm>
          <a:prstGeom prst="rect">
            <a:avLst/>
          </a:prstGeom>
        </p:spPr>
      </p:pic>
      <p:sp>
        <p:nvSpPr>
          <p:cNvPr id="6" name="テキスト ボックス 5">
            <a:extLst>
              <a:ext uri="{FF2B5EF4-FFF2-40B4-BE49-F238E27FC236}">
                <a16:creationId xmlns:a16="http://schemas.microsoft.com/office/drawing/2014/main" id="{A414C514-0E8A-0E47-B564-E5DCB3D2AA8C}"/>
              </a:ext>
            </a:extLst>
          </p:cNvPr>
          <p:cNvSpPr txBox="1"/>
          <p:nvPr/>
        </p:nvSpPr>
        <p:spPr>
          <a:xfrm>
            <a:off x="892699" y="3014508"/>
            <a:ext cx="3262432"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sz="4800" b="1" dirty="0">
                <a:solidFill>
                  <a:schemeClr val="tx1"/>
                </a:solidFill>
              </a:rPr>
              <a:t>外部被ばく</a:t>
            </a:r>
            <a:endParaRPr kumimoji="1" lang="en-US" altLang="ja-JP" sz="4800" b="1" dirty="0">
              <a:solidFill>
                <a:schemeClr val="tx1"/>
              </a:solidFill>
            </a:endParaRPr>
          </a:p>
        </p:txBody>
      </p:sp>
      <p:pic>
        <p:nvPicPr>
          <p:cNvPr id="7" name="図 6" descr="放射線災害イラスト_内部被ばく.png">
            <a:extLst>
              <a:ext uri="{FF2B5EF4-FFF2-40B4-BE49-F238E27FC236}">
                <a16:creationId xmlns:a16="http://schemas.microsoft.com/office/drawing/2014/main" id="{78827B7F-4DAC-074F-A922-42A2580D4C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79898" y="1494844"/>
            <a:ext cx="1554240" cy="1554240"/>
          </a:xfrm>
          <a:prstGeom prst="rect">
            <a:avLst/>
          </a:prstGeom>
        </p:spPr>
      </p:pic>
      <p:sp>
        <p:nvSpPr>
          <p:cNvPr id="8" name="テキスト ボックス 7">
            <a:extLst>
              <a:ext uri="{FF2B5EF4-FFF2-40B4-BE49-F238E27FC236}">
                <a16:creationId xmlns:a16="http://schemas.microsoft.com/office/drawing/2014/main" id="{2CD1EDF3-9A85-6C49-A600-4D45C70A75E1}"/>
              </a:ext>
            </a:extLst>
          </p:cNvPr>
          <p:cNvSpPr txBox="1"/>
          <p:nvPr/>
        </p:nvSpPr>
        <p:spPr>
          <a:xfrm>
            <a:off x="4915153" y="3031741"/>
            <a:ext cx="3262432"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sz="4800" b="1" dirty="0"/>
              <a:t>内部</a:t>
            </a:r>
            <a:r>
              <a:rPr kumimoji="1" lang="ja-JP" altLang="en-US" sz="4800" b="1" dirty="0"/>
              <a:t>被ばく</a:t>
            </a:r>
            <a:endParaRPr kumimoji="1" lang="en-US" altLang="ja-JP" sz="4800" b="1" dirty="0"/>
          </a:p>
        </p:txBody>
      </p:sp>
      <p:sp>
        <p:nvSpPr>
          <p:cNvPr id="9" name="テキスト ボックス 8">
            <a:extLst>
              <a:ext uri="{FF2B5EF4-FFF2-40B4-BE49-F238E27FC236}">
                <a16:creationId xmlns:a16="http://schemas.microsoft.com/office/drawing/2014/main" id="{88D2DDC7-1964-8B4F-BD4C-A8F23DB52749}"/>
              </a:ext>
            </a:extLst>
          </p:cNvPr>
          <p:cNvSpPr txBox="1"/>
          <p:nvPr/>
        </p:nvSpPr>
        <p:spPr>
          <a:xfrm>
            <a:off x="6249750" y="2094416"/>
            <a:ext cx="1415772" cy="769441"/>
          </a:xfrm>
          <a:prstGeom prst="rect">
            <a:avLst/>
          </a:prstGeom>
          <a:noFill/>
        </p:spPr>
        <p:txBody>
          <a:bodyPr wrap="none" rtlCol="0">
            <a:spAutoFit/>
          </a:bodyPr>
          <a:lstStyle/>
          <a:p>
            <a:r>
              <a:rPr kumimoji="1" lang="ja-JP" altLang="en-US" sz="2400" dirty="0">
                <a:solidFill>
                  <a:srgbClr val="FF0000"/>
                </a:solidFill>
                <a:latin typeface="HG丸ｺﾞｼｯｸM-PRO"/>
                <a:ea typeface="HG丸ｺﾞｼｯｸM-PRO"/>
                <a:cs typeface="HG丸ｺﾞｼｯｸM-PRO"/>
              </a:rPr>
              <a:t>吸入摂取</a:t>
            </a:r>
            <a:endParaRPr kumimoji="1" lang="en-US" altLang="ja-JP" sz="2400" dirty="0">
              <a:solidFill>
                <a:srgbClr val="FF0000"/>
              </a:solidFill>
              <a:latin typeface="HG丸ｺﾞｼｯｸM-PRO"/>
              <a:ea typeface="HG丸ｺﾞｼｯｸM-PRO"/>
              <a:cs typeface="HG丸ｺﾞｼｯｸM-PRO"/>
            </a:endParaRPr>
          </a:p>
          <a:p>
            <a:r>
              <a:rPr kumimoji="1" lang="ja-JP" altLang="en-US" sz="1000" dirty="0">
                <a:latin typeface="HG丸ｺﾞｼｯｸM-PRO"/>
                <a:ea typeface="HG丸ｺﾞｼｯｸM-PRO"/>
                <a:cs typeface="HG丸ｺﾞｼｯｸM-PRO"/>
              </a:rPr>
              <a:t>経口摂取</a:t>
            </a:r>
            <a:endParaRPr kumimoji="1" lang="en-US" altLang="ja-JP" sz="1000" dirty="0">
              <a:latin typeface="HG丸ｺﾞｼｯｸM-PRO"/>
              <a:ea typeface="HG丸ｺﾞｼｯｸM-PRO"/>
              <a:cs typeface="HG丸ｺﾞｼｯｸM-PRO"/>
            </a:endParaRPr>
          </a:p>
          <a:p>
            <a:r>
              <a:rPr kumimoji="1" lang="ja-JP" altLang="en-US" sz="1000" dirty="0">
                <a:latin typeface="HG丸ｺﾞｼｯｸM-PRO"/>
                <a:ea typeface="HG丸ｺﾞｼｯｸM-PRO"/>
                <a:cs typeface="HG丸ｺﾞｼｯｸM-PRO"/>
              </a:rPr>
              <a:t>経皮（創傷）吸収</a:t>
            </a:r>
          </a:p>
        </p:txBody>
      </p:sp>
      <p:sp>
        <p:nvSpPr>
          <p:cNvPr id="10" name="テキスト ボックス 9">
            <a:extLst>
              <a:ext uri="{FF2B5EF4-FFF2-40B4-BE49-F238E27FC236}">
                <a16:creationId xmlns:a16="http://schemas.microsoft.com/office/drawing/2014/main" id="{C0708873-477C-E947-BC1B-6E7374ADE92B}"/>
              </a:ext>
            </a:extLst>
          </p:cNvPr>
          <p:cNvSpPr txBox="1"/>
          <p:nvPr/>
        </p:nvSpPr>
        <p:spPr>
          <a:xfrm>
            <a:off x="628650" y="972690"/>
            <a:ext cx="2954655" cy="461665"/>
          </a:xfrm>
          <a:prstGeom prst="rect">
            <a:avLst/>
          </a:prstGeom>
          <a:noFill/>
        </p:spPr>
        <p:txBody>
          <a:bodyPr wrap="none" rtlCol="0">
            <a:spAutoFit/>
          </a:bodyPr>
          <a:lstStyle/>
          <a:p>
            <a:r>
              <a:rPr kumimoji="1" lang="ja-JP" altLang="en-US" sz="2400" dirty="0">
                <a:solidFill>
                  <a:srgbClr val="FF0000"/>
                </a:solidFill>
              </a:rPr>
              <a:t>放射線をあびること</a:t>
            </a:r>
          </a:p>
        </p:txBody>
      </p:sp>
      <p:sp>
        <p:nvSpPr>
          <p:cNvPr id="11" name="スライド番号プレースホルダー 10">
            <a:extLst>
              <a:ext uri="{FF2B5EF4-FFF2-40B4-BE49-F238E27FC236}">
                <a16:creationId xmlns:a16="http://schemas.microsoft.com/office/drawing/2014/main" id="{2099D7FA-BA3F-3E47-9B77-CF87EE314A35}"/>
              </a:ext>
            </a:extLst>
          </p:cNvPr>
          <p:cNvSpPr>
            <a:spLocks noGrp="1"/>
          </p:cNvSpPr>
          <p:nvPr>
            <p:ph type="sldNum" sz="quarter" idx="12"/>
          </p:nvPr>
        </p:nvSpPr>
        <p:spPr/>
        <p:txBody>
          <a:bodyPr/>
          <a:lstStyle/>
          <a:p>
            <a:fld id="{0963F925-B162-524C-8B14-D7693AF40638}" type="slidenum">
              <a:rPr kumimoji="1" lang="ja-JP" altLang="en-US" smtClean="0"/>
              <a:t>6</a:t>
            </a:fld>
            <a:endParaRPr kumimoji="1" lang="ja-JP" altLang="en-US"/>
          </a:p>
        </p:txBody>
      </p:sp>
    </p:spTree>
    <p:extLst>
      <p:ext uri="{BB962C8B-B14F-4D97-AF65-F5344CB8AC3E}">
        <p14:creationId xmlns:p14="http://schemas.microsoft.com/office/powerpoint/2010/main" val="4273493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268C09-3360-8B42-AFE9-B2BFBB098F00}"/>
              </a:ext>
            </a:extLst>
          </p:cNvPr>
          <p:cNvSpPr>
            <a:spLocks noGrp="1"/>
          </p:cNvSpPr>
          <p:nvPr>
            <p:ph type="title"/>
          </p:nvPr>
        </p:nvSpPr>
        <p:spPr/>
        <p:txBody>
          <a:bodyPr/>
          <a:lstStyle/>
          <a:p>
            <a:r>
              <a:rPr kumimoji="1" lang="ja-JP" altLang="en-US"/>
              <a:t>汚染</a:t>
            </a:r>
          </a:p>
        </p:txBody>
      </p:sp>
      <p:grpSp>
        <p:nvGrpSpPr>
          <p:cNvPr id="3" name="グループ化 2">
            <a:extLst>
              <a:ext uri="{FF2B5EF4-FFF2-40B4-BE49-F238E27FC236}">
                <a16:creationId xmlns:a16="http://schemas.microsoft.com/office/drawing/2014/main" id="{D4F3ED99-1B4C-584D-89FB-555BB2119699}"/>
              </a:ext>
            </a:extLst>
          </p:cNvPr>
          <p:cNvGrpSpPr/>
          <p:nvPr/>
        </p:nvGrpSpPr>
        <p:grpSpPr>
          <a:xfrm>
            <a:off x="978562" y="1475514"/>
            <a:ext cx="2911261" cy="2616904"/>
            <a:chOff x="4866923" y="1557524"/>
            <a:chExt cx="1859169" cy="1671189"/>
          </a:xfrm>
        </p:grpSpPr>
        <p:pic>
          <p:nvPicPr>
            <p:cNvPr id="5" name="図 4" descr="吸入-02.png">
              <a:extLst>
                <a:ext uri="{FF2B5EF4-FFF2-40B4-BE49-F238E27FC236}">
                  <a16:creationId xmlns:a16="http://schemas.microsoft.com/office/drawing/2014/main" id="{C10014B1-7641-E643-8373-B806A879370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11245" y="1722628"/>
              <a:ext cx="514847" cy="659922"/>
            </a:xfrm>
            <a:prstGeom prst="rect">
              <a:avLst/>
            </a:prstGeom>
          </p:spPr>
        </p:pic>
        <p:pic>
          <p:nvPicPr>
            <p:cNvPr id="6" name="図 5" descr="吸入-02.png">
              <a:extLst>
                <a:ext uri="{FF2B5EF4-FFF2-40B4-BE49-F238E27FC236}">
                  <a16:creationId xmlns:a16="http://schemas.microsoft.com/office/drawing/2014/main" id="{6D413996-DD0E-1A48-BC19-6485948B43B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55014" y="1557524"/>
              <a:ext cx="514847" cy="659922"/>
            </a:xfrm>
            <a:prstGeom prst="rect">
              <a:avLst/>
            </a:prstGeom>
          </p:spPr>
        </p:pic>
        <p:pic>
          <p:nvPicPr>
            <p:cNvPr id="7" name="図 6" descr="吸入-02.png">
              <a:extLst>
                <a:ext uri="{FF2B5EF4-FFF2-40B4-BE49-F238E27FC236}">
                  <a16:creationId xmlns:a16="http://schemas.microsoft.com/office/drawing/2014/main" id="{EA04A435-171E-624B-A856-40040ECFE7D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45442" y="2045959"/>
              <a:ext cx="514847" cy="659922"/>
            </a:xfrm>
            <a:prstGeom prst="rect">
              <a:avLst/>
            </a:prstGeom>
          </p:spPr>
        </p:pic>
        <p:pic>
          <p:nvPicPr>
            <p:cNvPr id="8" name="図 7" descr="吸入-02.png">
              <a:extLst>
                <a:ext uri="{FF2B5EF4-FFF2-40B4-BE49-F238E27FC236}">
                  <a16:creationId xmlns:a16="http://schemas.microsoft.com/office/drawing/2014/main" id="{CF3975DD-4A56-5047-ACF6-BF08855B8ED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97985" y="2568791"/>
              <a:ext cx="514847" cy="659922"/>
            </a:xfrm>
            <a:prstGeom prst="rect">
              <a:avLst/>
            </a:prstGeom>
          </p:spPr>
        </p:pic>
        <p:pic>
          <p:nvPicPr>
            <p:cNvPr id="9" name="図 8" descr="吸入-02.png">
              <a:extLst>
                <a:ext uri="{FF2B5EF4-FFF2-40B4-BE49-F238E27FC236}">
                  <a16:creationId xmlns:a16="http://schemas.microsoft.com/office/drawing/2014/main" id="{1842375C-D650-8C41-8840-B3AD3C362E9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30686" y="2451842"/>
              <a:ext cx="514847" cy="659922"/>
            </a:xfrm>
            <a:prstGeom prst="rect">
              <a:avLst/>
            </a:prstGeom>
          </p:spPr>
        </p:pic>
        <p:grpSp>
          <p:nvGrpSpPr>
            <p:cNvPr id="11" name="Group 55">
              <a:extLst>
                <a:ext uri="{FF2B5EF4-FFF2-40B4-BE49-F238E27FC236}">
                  <a16:creationId xmlns:a16="http://schemas.microsoft.com/office/drawing/2014/main" id="{7E60B109-9FD6-F84B-8CD1-6A7829690EE8}"/>
                </a:ext>
              </a:extLst>
            </p:cNvPr>
            <p:cNvGrpSpPr>
              <a:grpSpLocks/>
            </p:cNvGrpSpPr>
            <p:nvPr/>
          </p:nvGrpSpPr>
          <p:grpSpPr bwMode="auto">
            <a:xfrm>
              <a:off x="6239686" y="2154376"/>
              <a:ext cx="179272" cy="151920"/>
              <a:chOff x="3347" y="1468"/>
              <a:chExt cx="433" cy="433"/>
            </a:xfrm>
          </p:grpSpPr>
          <p:sp>
            <p:nvSpPr>
              <p:cNvPr id="84" name="Freeform 56">
                <a:extLst>
                  <a:ext uri="{FF2B5EF4-FFF2-40B4-BE49-F238E27FC236}">
                    <a16:creationId xmlns:a16="http://schemas.microsoft.com/office/drawing/2014/main" id="{7AFB9FA0-0C7A-5A4A-B3CB-3EB506388C94}"/>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5" name="Freeform 57">
                <a:extLst>
                  <a:ext uri="{FF2B5EF4-FFF2-40B4-BE49-F238E27FC236}">
                    <a16:creationId xmlns:a16="http://schemas.microsoft.com/office/drawing/2014/main" id="{115C5A70-C579-1344-A5AA-018849E1F862}"/>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6" name="Freeform 58">
                <a:extLst>
                  <a:ext uri="{FF2B5EF4-FFF2-40B4-BE49-F238E27FC236}">
                    <a16:creationId xmlns:a16="http://schemas.microsoft.com/office/drawing/2014/main" id="{1C0E75F4-991E-4548-B4C4-68F4C335D15E}"/>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7" name="Freeform 59">
                <a:extLst>
                  <a:ext uri="{FF2B5EF4-FFF2-40B4-BE49-F238E27FC236}">
                    <a16:creationId xmlns:a16="http://schemas.microsoft.com/office/drawing/2014/main" id="{E9D3CB3E-16C0-6548-BC0E-B0D4A5103B08}"/>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8" name="Freeform 60">
                <a:extLst>
                  <a:ext uri="{FF2B5EF4-FFF2-40B4-BE49-F238E27FC236}">
                    <a16:creationId xmlns:a16="http://schemas.microsoft.com/office/drawing/2014/main" id="{612D10CD-BDDF-594C-9B5D-AB484C211DC4}"/>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2" name="Group 55">
              <a:extLst>
                <a:ext uri="{FF2B5EF4-FFF2-40B4-BE49-F238E27FC236}">
                  <a16:creationId xmlns:a16="http://schemas.microsoft.com/office/drawing/2014/main" id="{16FB79AB-45C0-864D-9961-E1C6CC42723F}"/>
                </a:ext>
              </a:extLst>
            </p:cNvPr>
            <p:cNvGrpSpPr>
              <a:grpSpLocks/>
            </p:cNvGrpSpPr>
            <p:nvPr/>
          </p:nvGrpSpPr>
          <p:grpSpPr bwMode="auto">
            <a:xfrm>
              <a:off x="6267175" y="2941773"/>
              <a:ext cx="179272" cy="151920"/>
              <a:chOff x="3347" y="1468"/>
              <a:chExt cx="433" cy="433"/>
            </a:xfrm>
          </p:grpSpPr>
          <p:sp>
            <p:nvSpPr>
              <p:cNvPr id="79" name="Freeform 56">
                <a:extLst>
                  <a:ext uri="{FF2B5EF4-FFF2-40B4-BE49-F238E27FC236}">
                    <a16:creationId xmlns:a16="http://schemas.microsoft.com/office/drawing/2014/main" id="{E74098B7-8839-434F-BC35-772CF01282D4}"/>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0" name="Freeform 57">
                <a:extLst>
                  <a:ext uri="{FF2B5EF4-FFF2-40B4-BE49-F238E27FC236}">
                    <a16:creationId xmlns:a16="http://schemas.microsoft.com/office/drawing/2014/main" id="{25AD3A20-B6EA-7741-A1F1-515610367D70}"/>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1" name="Freeform 58">
                <a:extLst>
                  <a:ext uri="{FF2B5EF4-FFF2-40B4-BE49-F238E27FC236}">
                    <a16:creationId xmlns:a16="http://schemas.microsoft.com/office/drawing/2014/main" id="{210B5000-DB42-5B48-BB4E-35B75524E4BF}"/>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2" name="Freeform 59">
                <a:extLst>
                  <a:ext uri="{FF2B5EF4-FFF2-40B4-BE49-F238E27FC236}">
                    <a16:creationId xmlns:a16="http://schemas.microsoft.com/office/drawing/2014/main" id="{E0E4CCA5-D248-5343-8AE3-330C76EDAF77}"/>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3" name="Freeform 60">
                <a:extLst>
                  <a:ext uri="{FF2B5EF4-FFF2-40B4-BE49-F238E27FC236}">
                    <a16:creationId xmlns:a16="http://schemas.microsoft.com/office/drawing/2014/main" id="{64E3BC6A-D178-AB49-9269-B40FFFBB6DAB}"/>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3" name="Group 55">
              <a:extLst>
                <a:ext uri="{FF2B5EF4-FFF2-40B4-BE49-F238E27FC236}">
                  <a16:creationId xmlns:a16="http://schemas.microsoft.com/office/drawing/2014/main" id="{563FD3ED-1797-BF43-8158-6126072AD850}"/>
                </a:ext>
              </a:extLst>
            </p:cNvPr>
            <p:cNvGrpSpPr>
              <a:grpSpLocks/>
            </p:cNvGrpSpPr>
            <p:nvPr/>
          </p:nvGrpSpPr>
          <p:grpSpPr bwMode="auto">
            <a:xfrm>
              <a:off x="6478427" y="2273747"/>
              <a:ext cx="179272" cy="151920"/>
              <a:chOff x="3347" y="1468"/>
              <a:chExt cx="433" cy="433"/>
            </a:xfrm>
          </p:grpSpPr>
          <p:sp>
            <p:nvSpPr>
              <p:cNvPr id="74" name="Freeform 56">
                <a:extLst>
                  <a:ext uri="{FF2B5EF4-FFF2-40B4-BE49-F238E27FC236}">
                    <a16:creationId xmlns:a16="http://schemas.microsoft.com/office/drawing/2014/main" id="{1E292480-EF48-6A4F-A657-0428062FDA5A}"/>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5" name="Freeform 57">
                <a:extLst>
                  <a:ext uri="{FF2B5EF4-FFF2-40B4-BE49-F238E27FC236}">
                    <a16:creationId xmlns:a16="http://schemas.microsoft.com/office/drawing/2014/main" id="{42B05F9E-7626-BA46-80AF-407D16A01CE2}"/>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6" name="Freeform 58">
                <a:extLst>
                  <a:ext uri="{FF2B5EF4-FFF2-40B4-BE49-F238E27FC236}">
                    <a16:creationId xmlns:a16="http://schemas.microsoft.com/office/drawing/2014/main" id="{C17765C6-7FB9-A443-B9DB-4082B256844D}"/>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7" name="Freeform 59">
                <a:extLst>
                  <a:ext uri="{FF2B5EF4-FFF2-40B4-BE49-F238E27FC236}">
                    <a16:creationId xmlns:a16="http://schemas.microsoft.com/office/drawing/2014/main" id="{604B3C69-B940-1244-A343-44C98069816B}"/>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8" name="Freeform 60">
                <a:extLst>
                  <a:ext uri="{FF2B5EF4-FFF2-40B4-BE49-F238E27FC236}">
                    <a16:creationId xmlns:a16="http://schemas.microsoft.com/office/drawing/2014/main" id="{3B0601B4-A6AF-044D-8CD6-77831510779A}"/>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4" name="Group 55">
              <a:extLst>
                <a:ext uri="{FF2B5EF4-FFF2-40B4-BE49-F238E27FC236}">
                  <a16:creationId xmlns:a16="http://schemas.microsoft.com/office/drawing/2014/main" id="{F4CA5C86-49B5-EF4A-AA66-439E7B008C8F}"/>
                </a:ext>
              </a:extLst>
            </p:cNvPr>
            <p:cNvGrpSpPr>
              <a:grpSpLocks/>
            </p:cNvGrpSpPr>
            <p:nvPr/>
          </p:nvGrpSpPr>
          <p:grpSpPr bwMode="auto">
            <a:xfrm>
              <a:off x="4986294" y="2572174"/>
              <a:ext cx="179272" cy="151920"/>
              <a:chOff x="3347" y="1468"/>
              <a:chExt cx="433" cy="433"/>
            </a:xfrm>
          </p:grpSpPr>
          <p:sp>
            <p:nvSpPr>
              <p:cNvPr id="69" name="Freeform 56">
                <a:extLst>
                  <a:ext uri="{FF2B5EF4-FFF2-40B4-BE49-F238E27FC236}">
                    <a16:creationId xmlns:a16="http://schemas.microsoft.com/office/drawing/2014/main" id="{6EA48854-57DF-F849-BE8C-443F43D7280F}"/>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0" name="Freeform 57">
                <a:extLst>
                  <a:ext uri="{FF2B5EF4-FFF2-40B4-BE49-F238E27FC236}">
                    <a16:creationId xmlns:a16="http://schemas.microsoft.com/office/drawing/2014/main" id="{52ADE213-889C-414A-8C62-06DD0DC811E1}"/>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1" name="Freeform 58">
                <a:extLst>
                  <a:ext uri="{FF2B5EF4-FFF2-40B4-BE49-F238E27FC236}">
                    <a16:creationId xmlns:a16="http://schemas.microsoft.com/office/drawing/2014/main" id="{23DE8599-A0FC-EC41-ABD9-255E2ECC482E}"/>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2" name="Freeform 59">
                <a:extLst>
                  <a:ext uri="{FF2B5EF4-FFF2-40B4-BE49-F238E27FC236}">
                    <a16:creationId xmlns:a16="http://schemas.microsoft.com/office/drawing/2014/main" id="{3DE8A28B-E1F6-AB4E-82D9-7EA8A3A4AD98}"/>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3" name="Freeform 60">
                <a:extLst>
                  <a:ext uri="{FF2B5EF4-FFF2-40B4-BE49-F238E27FC236}">
                    <a16:creationId xmlns:a16="http://schemas.microsoft.com/office/drawing/2014/main" id="{3C502672-29A6-1849-943B-4F9D1D3DF0D3}"/>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5" name="Group 55">
              <a:extLst>
                <a:ext uri="{FF2B5EF4-FFF2-40B4-BE49-F238E27FC236}">
                  <a16:creationId xmlns:a16="http://schemas.microsoft.com/office/drawing/2014/main" id="{45186D30-AFB8-C84E-9933-880628A031B4}"/>
                </a:ext>
              </a:extLst>
            </p:cNvPr>
            <p:cNvGrpSpPr>
              <a:grpSpLocks/>
            </p:cNvGrpSpPr>
            <p:nvPr/>
          </p:nvGrpSpPr>
          <p:grpSpPr bwMode="auto">
            <a:xfrm>
              <a:off x="5601540" y="2785858"/>
              <a:ext cx="179272" cy="151920"/>
              <a:chOff x="3347" y="1468"/>
              <a:chExt cx="433" cy="433"/>
            </a:xfrm>
          </p:grpSpPr>
          <p:sp>
            <p:nvSpPr>
              <p:cNvPr id="64" name="Freeform 56">
                <a:extLst>
                  <a:ext uri="{FF2B5EF4-FFF2-40B4-BE49-F238E27FC236}">
                    <a16:creationId xmlns:a16="http://schemas.microsoft.com/office/drawing/2014/main" id="{40C4CAC4-932A-B747-8B75-2F41C447C023}"/>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5" name="Freeform 57">
                <a:extLst>
                  <a:ext uri="{FF2B5EF4-FFF2-40B4-BE49-F238E27FC236}">
                    <a16:creationId xmlns:a16="http://schemas.microsoft.com/office/drawing/2014/main" id="{B9DE9A34-F4C1-314C-8977-31A3D4FEF3C0}"/>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6" name="Freeform 58">
                <a:extLst>
                  <a:ext uri="{FF2B5EF4-FFF2-40B4-BE49-F238E27FC236}">
                    <a16:creationId xmlns:a16="http://schemas.microsoft.com/office/drawing/2014/main" id="{170F294C-5841-DF43-83A2-B1842722049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7" name="Freeform 59">
                <a:extLst>
                  <a:ext uri="{FF2B5EF4-FFF2-40B4-BE49-F238E27FC236}">
                    <a16:creationId xmlns:a16="http://schemas.microsoft.com/office/drawing/2014/main" id="{109C5CC9-FA92-B743-8BE0-2328CF8E0F3D}"/>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8" name="Freeform 60">
                <a:extLst>
                  <a:ext uri="{FF2B5EF4-FFF2-40B4-BE49-F238E27FC236}">
                    <a16:creationId xmlns:a16="http://schemas.microsoft.com/office/drawing/2014/main" id="{945C8BFC-BB62-5F48-8400-1723AFC73333}"/>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6" name="Group 55">
              <a:extLst>
                <a:ext uri="{FF2B5EF4-FFF2-40B4-BE49-F238E27FC236}">
                  <a16:creationId xmlns:a16="http://schemas.microsoft.com/office/drawing/2014/main" id="{26E6380C-C052-AE44-B746-92740C59A99A}"/>
                </a:ext>
              </a:extLst>
            </p:cNvPr>
            <p:cNvGrpSpPr>
              <a:grpSpLocks/>
            </p:cNvGrpSpPr>
            <p:nvPr/>
          </p:nvGrpSpPr>
          <p:grpSpPr bwMode="auto">
            <a:xfrm>
              <a:off x="6254365" y="1729417"/>
              <a:ext cx="179272" cy="151920"/>
              <a:chOff x="3347" y="1468"/>
              <a:chExt cx="433" cy="433"/>
            </a:xfrm>
          </p:grpSpPr>
          <p:sp>
            <p:nvSpPr>
              <p:cNvPr id="59" name="Freeform 56">
                <a:extLst>
                  <a:ext uri="{FF2B5EF4-FFF2-40B4-BE49-F238E27FC236}">
                    <a16:creationId xmlns:a16="http://schemas.microsoft.com/office/drawing/2014/main" id="{7BCC0721-1002-304D-91AB-63943526DC3F}"/>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0" name="Freeform 57">
                <a:extLst>
                  <a:ext uri="{FF2B5EF4-FFF2-40B4-BE49-F238E27FC236}">
                    <a16:creationId xmlns:a16="http://schemas.microsoft.com/office/drawing/2014/main" id="{DC39C2DA-2758-754E-B1F3-60B7D39530DD}"/>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1" name="Freeform 58">
                <a:extLst>
                  <a:ext uri="{FF2B5EF4-FFF2-40B4-BE49-F238E27FC236}">
                    <a16:creationId xmlns:a16="http://schemas.microsoft.com/office/drawing/2014/main" id="{58FFF6BB-33D4-3F45-BF8F-1FCF0E0E19A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2" name="Freeform 59">
                <a:extLst>
                  <a:ext uri="{FF2B5EF4-FFF2-40B4-BE49-F238E27FC236}">
                    <a16:creationId xmlns:a16="http://schemas.microsoft.com/office/drawing/2014/main" id="{606170C8-61F9-6B4C-92F3-6CB150782D06}"/>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3" name="Freeform 60">
                <a:extLst>
                  <a:ext uri="{FF2B5EF4-FFF2-40B4-BE49-F238E27FC236}">
                    <a16:creationId xmlns:a16="http://schemas.microsoft.com/office/drawing/2014/main" id="{3E07D3EA-11E3-254F-9551-C6569E59ACE6}"/>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7" name="Group 55">
              <a:extLst>
                <a:ext uri="{FF2B5EF4-FFF2-40B4-BE49-F238E27FC236}">
                  <a16:creationId xmlns:a16="http://schemas.microsoft.com/office/drawing/2014/main" id="{6BBFF593-85FD-8340-A487-848629A84897}"/>
                </a:ext>
              </a:extLst>
            </p:cNvPr>
            <p:cNvGrpSpPr>
              <a:grpSpLocks/>
            </p:cNvGrpSpPr>
            <p:nvPr/>
          </p:nvGrpSpPr>
          <p:grpSpPr bwMode="auto">
            <a:xfrm>
              <a:off x="6028563" y="2710496"/>
              <a:ext cx="179272" cy="151920"/>
              <a:chOff x="3347" y="1468"/>
              <a:chExt cx="433" cy="433"/>
            </a:xfrm>
          </p:grpSpPr>
          <p:sp>
            <p:nvSpPr>
              <p:cNvPr id="54" name="Freeform 56">
                <a:extLst>
                  <a:ext uri="{FF2B5EF4-FFF2-40B4-BE49-F238E27FC236}">
                    <a16:creationId xmlns:a16="http://schemas.microsoft.com/office/drawing/2014/main" id="{EBC91DC1-E9FC-8746-8EA4-3ED9A6940FFF}"/>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5" name="Freeform 57">
                <a:extLst>
                  <a:ext uri="{FF2B5EF4-FFF2-40B4-BE49-F238E27FC236}">
                    <a16:creationId xmlns:a16="http://schemas.microsoft.com/office/drawing/2014/main" id="{B955740C-7CFF-F347-8EA6-821687E7AE2D}"/>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6" name="Freeform 58">
                <a:extLst>
                  <a:ext uri="{FF2B5EF4-FFF2-40B4-BE49-F238E27FC236}">
                    <a16:creationId xmlns:a16="http://schemas.microsoft.com/office/drawing/2014/main" id="{B7A99340-8B78-F74C-A8B3-3F0D251E1F7A}"/>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7" name="Freeform 59">
                <a:extLst>
                  <a:ext uri="{FF2B5EF4-FFF2-40B4-BE49-F238E27FC236}">
                    <a16:creationId xmlns:a16="http://schemas.microsoft.com/office/drawing/2014/main" id="{717E5351-E3F7-7A44-80A4-32E2CEE8EBF6}"/>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8" name="Freeform 60">
                <a:extLst>
                  <a:ext uri="{FF2B5EF4-FFF2-40B4-BE49-F238E27FC236}">
                    <a16:creationId xmlns:a16="http://schemas.microsoft.com/office/drawing/2014/main" id="{3B8DD3A2-48DD-B04C-BDBF-86F7AA71CBE9}"/>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8" name="Group 55">
              <a:extLst>
                <a:ext uri="{FF2B5EF4-FFF2-40B4-BE49-F238E27FC236}">
                  <a16:creationId xmlns:a16="http://schemas.microsoft.com/office/drawing/2014/main" id="{C0AE0EFD-9EB1-4846-8978-6E8829C88002}"/>
                </a:ext>
              </a:extLst>
            </p:cNvPr>
            <p:cNvGrpSpPr>
              <a:grpSpLocks/>
            </p:cNvGrpSpPr>
            <p:nvPr/>
          </p:nvGrpSpPr>
          <p:grpSpPr bwMode="auto">
            <a:xfrm>
              <a:off x="5791781" y="1986448"/>
              <a:ext cx="179272" cy="151920"/>
              <a:chOff x="3347" y="1468"/>
              <a:chExt cx="433" cy="433"/>
            </a:xfrm>
          </p:grpSpPr>
          <p:sp>
            <p:nvSpPr>
              <p:cNvPr id="49" name="Freeform 56">
                <a:extLst>
                  <a:ext uri="{FF2B5EF4-FFF2-40B4-BE49-F238E27FC236}">
                    <a16:creationId xmlns:a16="http://schemas.microsoft.com/office/drawing/2014/main" id="{B7378430-2A84-7E45-9802-8D4CA9BB304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0" name="Freeform 57">
                <a:extLst>
                  <a:ext uri="{FF2B5EF4-FFF2-40B4-BE49-F238E27FC236}">
                    <a16:creationId xmlns:a16="http://schemas.microsoft.com/office/drawing/2014/main" id="{F8F82054-7730-C64F-91E3-4A84E2D14B7A}"/>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1" name="Freeform 58">
                <a:extLst>
                  <a:ext uri="{FF2B5EF4-FFF2-40B4-BE49-F238E27FC236}">
                    <a16:creationId xmlns:a16="http://schemas.microsoft.com/office/drawing/2014/main" id="{EE806E53-913E-0D46-AC4D-AF72F3AD2334}"/>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2" name="Freeform 59">
                <a:extLst>
                  <a:ext uri="{FF2B5EF4-FFF2-40B4-BE49-F238E27FC236}">
                    <a16:creationId xmlns:a16="http://schemas.microsoft.com/office/drawing/2014/main" id="{49AAC525-5033-2747-B4D3-CD10DC8990A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3" name="Freeform 60">
                <a:extLst>
                  <a:ext uri="{FF2B5EF4-FFF2-40B4-BE49-F238E27FC236}">
                    <a16:creationId xmlns:a16="http://schemas.microsoft.com/office/drawing/2014/main" id="{56DF3629-07F4-754E-B512-610268C73727}"/>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9" name="Group 55">
              <a:extLst>
                <a:ext uri="{FF2B5EF4-FFF2-40B4-BE49-F238E27FC236}">
                  <a16:creationId xmlns:a16="http://schemas.microsoft.com/office/drawing/2014/main" id="{190BBC8A-A5AB-9141-A5F0-F334F040C257}"/>
                </a:ext>
              </a:extLst>
            </p:cNvPr>
            <p:cNvGrpSpPr>
              <a:grpSpLocks/>
            </p:cNvGrpSpPr>
            <p:nvPr/>
          </p:nvGrpSpPr>
          <p:grpSpPr bwMode="auto">
            <a:xfrm>
              <a:off x="5261867" y="2181766"/>
              <a:ext cx="179272" cy="151920"/>
              <a:chOff x="3347" y="1468"/>
              <a:chExt cx="433" cy="433"/>
            </a:xfrm>
          </p:grpSpPr>
          <p:sp>
            <p:nvSpPr>
              <p:cNvPr id="44" name="Freeform 56">
                <a:extLst>
                  <a:ext uri="{FF2B5EF4-FFF2-40B4-BE49-F238E27FC236}">
                    <a16:creationId xmlns:a16="http://schemas.microsoft.com/office/drawing/2014/main" id="{0DEA8ABE-E996-5647-9A10-D5E730779E37}"/>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5" name="Freeform 57">
                <a:extLst>
                  <a:ext uri="{FF2B5EF4-FFF2-40B4-BE49-F238E27FC236}">
                    <a16:creationId xmlns:a16="http://schemas.microsoft.com/office/drawing/2014/main" id="{AACBEB28-1301-8743-BA9B-55E6656A4256}"/>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6" name="Freeform 58">
                <a:extLst>
                  <a:ext uri="{FF2B5EF4-FFF2-40B4-BE49-F238E27FC236}">
                    <a16:creationId xmlns:a16="http://schemas.microsoft.com/office/drawing/2014/main" id="{1119555F-0AD2-4541-BAA1-B43B68754833}"/>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7" name="Freeform 59">
                <a:extLst>
                  <a:ext uri="{FF2B5EF4-FFF2-40B4-BE49-F238E27FC236}">
                    <a16:creationId xmlns:a16="http://schemas.microsoft.com/office/drawing/2014/main" id="{652C8870-03AF-6948-BB76-7D9F658285A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8" name="Freeform 60">
                <a:extLst>
                  <a:ext uri="{FF2B5EF4-FFF2-40B4-BE49-F238E27FC236}">
                    <a16:creationId xmlns:a16="http://schemas.microsoft.com/office/drawing/2014/main" id="{48362AE3-6183-8247-BF6B-93649B10DB31}"/>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0" name="Group 55">
              <a:extLst>
                <a:ext uri="{FF2B5EF4-FFF2-40B4-BE49-F238E27FC236}">
                  <a16:creationId xmlns:a16="http://schemas.microsoft.com/office/drawing/2014/main" id="{67CC77F4-A277-FD4E-8D1C-636E1EF59AF9}"/>
                </a:ext>
              </a:extLst>
            </p:cNvPr>
            <p:cNvGrpSpPr>
              <a:grpSpLocks/>
            </p:cNvGrpSpPr>
            <p:nvPr/>
          </p:nvGrpSpPr>
          <p:grpSpPr bwMode="auto">
            <a:xfrm>
              <a:off x="4866923" y="2275029"/>
              <a:ext cx="179272" cy="151920"/>
              <a:chOff x="3347" y="1468"/>
              <a:chExt cx="433" cy="433"/>
            </a:xfrm>
          </p:grpSpPr>
          <p:sp>
            <p:nvSpPr>
              <p:cNvPr id="39" name="Freeform 56">
                <a:extLst>
                  <a:ext uri="{FF2B5EF4-FFF2-40B4-BE49-F238E27FC236}">
                    <a16:creationId xmlns:a16="http://schemas.microsoft.com/office/drawing/2014/main" id="{761CB599-0107-B144-A6F0-71D39D0F5D09}"/>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0" name="Freeform 57">
                <a:extLst>
                  <a:ext uri="{FF2B5EF4-FFF2-40B4-BE49-F238E27FC236}">
                    <a16:creationId xmlns:a16="http://schemas.microsoft.com/office/drawing/2014/main" id="{4F7652D0-080B-A446-81EA-870A47CC408D}"/>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1" name="Freeform 58">
                <a:extLst>
                  <a:ext uri="{FF2B5EF4-FFF2-40B4-BE49-F238E27FC236}">
                    <a16:creationId xmlns:a16="http://schemas.microsoft.com/office/drawing/2014/main" id="{3CC3B226-1473-A04A-9844-175B59CD3B94}"/>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2" name="Freeform 59">
                <a:extLst>
                  <a:ext uri="{FF2B5EF4-FFF2-40B4-BE49-F238E27FC236}">
                    <a16:creationId xmlns:a16="http://schemas.microsoft.com/office/drawing/2014/main" id="{DA09F7EE-E4D2-C543-A378-E859A6396BF3}"/>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3" name="Freeform 60">
                <a:extLst>
                  <a:ext uri="{FF2B5EF4-FFF2-40B4-BE49-F238E27FC236}">
                    <a16:creationId xmlns:a16="http://schemas.microsoft.com/office/drawing/2014/main" id="{051261A3-CD76-1E4C-9F20-B4522C0037C8}"/>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1" name="Group 55">
              <a:extLst>
                <a:ext uri="{FF2B5EF4-FFF2-40B4-BE49-F238E27FC236}">
                  <a16:creationId xmlns:a16="http://schemas.microsoft.com/office/drawing/2014/main" id="{7EA91E39-EFE6-C441-B734-5D4C79CF32AE}"/>
                </a:ext>
              </a:extLst>
            </p:cNvPr>
            <p:cNvGrpSpPr>
              <a:grpSpLocks/>
            </p:cNvGrpSpPr>
            <p:nvPr/>
          </p:nvGrpSpPr>
          <p:grpSpPr bwMode="auto">
            <a:xfrm>
              <a:off x="5400824" y="2434388"/>
              <a:ext cx="179272" cy="151920"/>
              <a:chOff x="3347" y="1468"/>
              <a:chExt cx="433" cy="433"/>
            </a:xfrm>
          </p:grpSpPr>
          <p:sp>
            <p:nvSpPr>
              <p:cNvPr id="34" name="Freeform 56">
                <a:extLst>
                  <a:ext uri="{FF2B5EF4-FFF2-40B4-BE49-F238E27FC236}">
                    <a16:creationId xmlns:a16="http://schemas.microsoft.com/office/drawing/2014/main" id="{55AA23DC-8BF5-0F43-B674-F8080089E06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35" name="Freeform 57">
                <a:extLst>
                  <a:ext uri="{FF2B5EF4-FFF2-40B4-BE49-F238E27FC236}">
                    <a16:creationId xmlns:a16="http://schemas.microsoft.com/office/drawing/2014/main" id="{382F9DA0-9ED0-1D4E-93D0-A822432E27B3}"/>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36" name="Freeform 58">
                <a:extLst>
                  <a:ext uri="{FF2B5EF4-FFF2-40B4-BE49-F238E27FC236}">
                    <a16:creationId xmlns:a16="http://schemas.microsoft.com/office/drawing/2014/main" id="{3D87BFF4-0B12-9A47-8A29-28422990BC52}"/>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37" name="Freeform 59">
                <a:extLst>
                  <a:ext uri="{FF2B5EF4-FFF2-40B4-BE49-F238E27FC236}">
                    <a16:creationId xmlns:a16="http://schemas.microsoft.com/office/drawing/2014/main" id="{733B2B17-2FF7-8446-9006-683CF20E88D9}"/>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38" name="Freeform 60">
                <a:extLst>
                  <a:ext uri="{FF2B5EF4-FFF2-40B4-BE49-F238E27FC236}">
                    <a16:creationId xmlns:a16="http://schemas.microsoft.com/office/drawing/2014/main" id="{DA90A6DA-21E2-F24A-A6CF-EEF9F4203CEA}"/>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2" name="Group 55">
              <a:extLst>
                <a:ext uri="{FF2B5EF4-FFF2-40B4-BE49-F238E27FC236}">
                  <a16:creationId xmlns:a16="http://schemas.microsoft.com/office/drawing/2014/main" id="{C2D0AD33-7EA2-4643-B5A2-85465352B823}"/>
                </a:ext>
              </a:extLst>
            </p:cNvPr>
            <p:cNvGrpSpPr>
              <a:grpSpLocks/>
            </p:cNvGrpSpPr>
            <p:nvPr/>
          </p:nvGrpSpPr>
          <p:grpSpPr bwMode="auto">
            <a:xfrm>
              <a:off x="6035954" y="1893629"/>
              <a:ext cx="179272" cy="151920"/>
              <a:chOff x="3347" y="1468"/>
              <a:chExt cx="433" cy="433"/>
            </a:xfrm>
          </p:grpSpPr>
          <p:sp>
            <p:nvSpPr>
              <p:cNvPr id="29" name="Freeform 56">
                <a:extLst>
                  <a:ext uri="{FF2B5EF4-FFF2-40B4-BE49-F238E27FC236}">
                    <a16:creationId xmlns:a16="http://schemas.microsoft.com/office/drawing/2014/main" id="{8B80759B-DC30-8145-AA3E-9C79D88954F4}"/>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30" name="Freeform 57">
                <a:extLst>
                  <a:ext uri="{FF2B5EF4-FFF2-40B4-BE49-F238E27FC236}">
                    <a16:creationId xmlns:a16="http://schemas.microsoft.com/office/drawing/2014/main" id="{8A96ED98-413B-FA44-8E16-134240307D0C}"/>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31" name="Freeform 58">
                <a:extLst>
                  <a:ext uri="{FF2B5EF4-FFF2-40B4-BE49-F238E27FC236}">
                    <a16:creationId xmlns:a16="http://schemas.microsoft.com/office/drawing/2014/main" id="{444C9B76-ADD5-9947-9A08-8B189F0B3E55}"/>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32" name="Freeform 59">
                <a:extLst>
                  <a:ext uri="{FF2B5EF4-FFF2-40B4-BE49-F238E27FC236}">
                    <a16:creationId xmlns:a16="http://schemas.microsoft.com/office/drawing/2014/main" id="{20B4CF36-36C5-A74A-B8B9-6D0C4D3539E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33" name="Freeform 60">
                <a:extLst>
                  <a:ext uri="{FF2B5EF4-FFF2-40B4-BE49-F238E27FC236}">
                    <a16:creationId xmlns:a16="http://schemas.microsoft.com/office/drawing/2014/main" id="{5F0E6C0A-B7C4-054F-8FD0-EEF891C1A7CD}"/>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3" name="Group 55">
              <a:extLst>
                <a:ext uri="{FF2B5EF4-FFF2-40B4-BE49-F238E27FC236}">
                  <a16:creationId xmlns:a16="http://schemas.microsoft.com/office/drawing/2014/main" id="{327E7FB1-C7E1-BE46-AFC5-FB9F2193ACAA}"/>
                </a:ext>
              </a:extLst>
            </p:cNvPr>
            <p:cNvGrpSpPr>
              <a:grpSpLocks/>
            </p:cNvGrpSpPr>
            <p:nvPr/>
          </p:nvGrpSpPr>
          <p:grpSpPr bwMode="auto">
            <a:xfrm>
              <a:off x="5317310" y="1703612"/>
              <a:ext cx="179272" cy="151920"/>
              <a:chOff x="3347" y="1468"/>
              <a:chExt cx="433" cy="433"/>
            </a:xfrm>
          </p:grpSpPr>
          <p:sp>
            <p:nvSpPr>
              <p:cNvPr id="24" name="Freeform 56">
                <a:extLst>
                  <a:ext uri="{FF2B5EF4-FFF2-40B4-BE49-F238E27FC236}">
                    <a16:creationId xmlns:a16="http://schemas.microsoft.com/office/drawing/2014/main" id="{0BA62D33-593A-B044-9881-B05430D7010D}"/>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5" name="Freeform 57">
                <a:extLst>
                  <a:ext uri="{FF2B5EF4-FFF2-40B4-BE49-F238E27FC236}">
                    <a16:creationId xmlns:a16="http://schemas.microsoft.com/office/drawing/2014/main" id="{12756588-6557-1E47-9274-DD532F02B9E9}"/>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6" name="Freeform 58">
                <a:extLst>
                  <a:ext uri="{FF2B5EF4-FFF2-40B4-BE49-F238E27FC236}">
                    <a16:creationId xmlns:a16="http://schemas.microsoft.com/office/drawing/2014/main" id="{9EFAA4D9-4ACE-8349-8511-7A3843D62D5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7" name="Freeform 59">
                <a:extLst>
                  <a:ext uri="{FF2B5EF4-FFF2-40B4-BE49-F238E27FC236}">
                    <a16:creationId xmlns:a16="http://schemas.microsoft.com/office/drawing/2014/main" id="{615D17A3-BD04-B24E-8717-38BD33D2D972}"/>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8" name="Freeform 60">
                <a:extLst>
                  <a:ext uri="{FF2B5EF4-FFF2-40B4-BE49-F238E27FC236}">
                    <a16:creationId xmlns:a16="http://schemas.microsoft.com/office/drawing/2014/main" id="{072DCE83-AE4A-C549-9116-1C46FD488657}"/>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sp>
        <p:nvSpPr>
          <p:cNvPr id="89" name="テキスト ボックス 88">
            <a:extLst>
              <a:ext uri="{FF2B5EF4-FFF2-40B4-BE49-F238E27FC236}">
                <a16:creationId xmlns:a16="http://schemas.microsoft.com/office/drawing/2014/main" id="{8DA50579-3656-974B-9FF9-3577EEB955CA}"/>
              </a:ext>
            </a:extLst>
          </p:cNvPr>
          <p:cNvSpPr txBox="1"/>
          <p:nvPr/>
        </p:nvSpPr>
        <p:spPr>
          <a:xfrm>
            <a:off x="1586271" y="4066479"/>
            <a:ext cx="2616790" cy="8925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a:ln>
                  <a:noFill/>
                </a:ln>
                <a:effectLst/>
                <a:uLnTx/>
                <a:uFillTx/>
                <a:latin typeface="+mn-ea"/>
                <a:ea typeface="+mn-ea"/>
              </a:rPr>
              <a:t>汚染に接触</a:t>
            </a:r>
            <a:endParaRPr kumimoji="0" lang="en-US" altLang="ja-JP" sz="2400" b="0" i="0" u="none" strike="noStrike" kern="0" cap="none" spc="0" normalizeH="0" baseline="0" noProof="0" dirty="0">
              <a:ln>
                <a:noFill/>
              </a:ln>
              <a:effectLst/>
              <a:uLnTx/>
              <a:uFillTx/>
              <a:latin typeface="+mn-ea"/>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kern="0">
                <a:latin typeface="+mn-ea"/>
              </a:rPr>
              <a:t>⇨</a:t>
            </a:r>
            <a:r>
              <a:rPr kumimoji="0" lang="ja-JP" altLang="en-US" sz="2800" b="1" i="0" u="none" strike="noStrike" kern="0" cap="none" spc="0" normalizeH="0" baseline="0" noProof="0">
                <a:ln>
                  <a:noFill/>
                </a:ln>
                <a:effectLst/>
                <a:uLnTx/>
                <a:uFillTx/>
                <a:latin typeface="+mn-ea"/>
                <a:ea typeface="+mn-ea"/>
              </a:rPr>
              <a:t>汚染</a:t>
            </a:r>
            <a:r>
              <a:rPr kumimoji="0" lang="ja-JP" altLang="en-US" sz="2800" b="1" i="0" u="none" strike="noStrike" kern="0" cap="none" spc="0" normalizeH="0" baseline="0" noProof="0" dirty="0">
                <a:ln>
                  <a:noFill/>
                </a:ln>
                <a:effectLst/>
                <a:uLnTx/>
                <a:uFillTx/>
                <a:latin typeface="+mn-ea"/>
                <a:ea typeface="+mn-ea"/>
              </a:rPr>
              <a:t>拡大</a:t>
            </a:r>
            <a:endParaRPr kumimoji="1" lang="ja-JP" altLang="en-US" sz="2800" b="1" i="0" u="none" strike="noStrike" kern="0" cap="none" spc="0" normalizeH="0" baseline="0" noProof="0" dirty="0">
              <a:ln>
                <a:noFill/>
              </a:ln>
              <a:effectLst/>
              <a:uLnTx/>
              <a:uFillTx/>
              <a:latin typeface="+mn-ea"/>
              <a:ea typeface="+mn-ea"/>
            </a:endParaRPr>
          </a:p>
        </p:txBody>
      </p:sp>
      <p:sp>
        <p:nvSpPr>
          <p:cNvPr id="94" name="テキスト ボックス 93">
            <a:extLst>
              <a:ext uri="{FF2B5EF4-FFF2-40B4-BE49-F238E27FC236}">
                <a16:creationId xmlns:a16="http://schemas.microsoft.com/office/drawing/2014/main" id="{EB35098A-9694-154F-BD0B-127CEBF95413}"/>
              </a:ext>
            </a:extLst>
          </p:cNvPr>
          <p:cNvSpPr txBox="1"/>
          <p:nvPr/>
        </p:nvSpPr>
        <p:spPr>
          <a:xfrm>
            <a:off x="508000" y="934235"/>
            <a:ext cx="2646878" cy="461665"/>
          </a:xfrm>
          <a:prstGeom prst="rect">
            <a:avLst/>
          </a:prstGeom>
          <a:noFill/>
        </p:spPr>
        <p:txBody>
          <a:bodyPr wrap="none" rtlCol="0">
            <a:spAutoFit/>
          </a:bodyPr>
          <a:lstStyle/>
          <a:p>
            <a:r>
              <a:rPr kumimoji="1" lang="ja-JP" altLang="en-US" sz="2400" dirty="0">
                <a:solidFill>
                  <a:srgbClr val="FF0000"/>
                </a:solidFill>
              </a:rPr>
              <a:t>放射性物質</a:t>
            </a:r>
            <a:r>
              <a:rPr kumimoji="1" lang="ja-JP" altLang="en-US" sz="2400">
                <a:solidFill>
                  <a:srgbClr val="FF0000"/>
                </a:solidFill>
              </a:rPr>
              <a:t>が</a:t>
            </a:r>
            <a:r>
              <a:rPr kumimoji="1" lang="ja-JP" altLang="en-US" sz="2400" b="1">
                <a:solidFill>
                  <a:srgbClr val="FF0000"/>
                </a:solidFill>
              </a:rPr>
              <a:t>付着</a:t>
            </a:r>
            <a:endParaRPr kumimoji="1" lang="ja-JP" altLang="en-US" sz="2400" b="1" dirty="0">
              <a:solidFill>
                <a:srgbClr val="FF0000"/>
              </a:solidFill>
            </a:endParaRPr>
          </a:p>
        </p:txBody>
      </p:sp>
      <p:sp>
        <p:nvSpPr>
          <p:cNvPr id="95" name="スライド番号プレースホルダー 94">
            <a:extLst>
              <a:ext uri="{FF2B5EF4-FFF2-40B4-BE49-F238E27FC236}">
                <a16:creationId xmlns:a16="http://schemas.microsoft.com/office/drawing/2014/main" id="{80EF9CDD-E171-F246-A06D-A29BA4E839DB}"/>
              </a:ext>
            </a:extLst>
          </p:cNvPr>
          <p:cNvSpPr>
            <a:spLocks noGrp="1"/>
          </p:cNvSpPr>
          <p:nvPr>
            <p:ph type="sldNum" sz="quarter" idx="12"/>
          </p:nvPr>
        </p:nvSpPr>
        <p:spPr/>
        <p:txBody>
          <a:bodyPr/>
          <a:lstStyle/>
          <a:p>
            <a:fld id="{0963F925-B162-524C-8B14-D7693AF40638}" type="slidenum">
              <a:rPr kumimoji="1" lang="ja-JP" altLang="en-US" smtClean="0"/>
              <a:t>7</a:t>
            </a:fld>
            <a:endParaRPr kumimoji="1" lang="ja-JP" altLang="en-US"/>
          </a:p>
        </p:txBody>
      </p:sp>
      <p:grpSp>
        <p:nvGrpSpPr>
          <p:cNvPr id="206" name="グループ化 205">
            <a:extLst>
              <a:ext uri="{FF2B5EF4-FFF2-40B4-BE49-F238E27FC236}">
                <a16:creationId xmlns:a16="http://schemas.microsoft.com/office/drawing/2014/main" id="{0039B2E0-AB51-C14A-B9EE-63DEC57A57BE}"/>
              </a:ext>
            </a:extLst>
          </p:cNvPr>
          <p:cNvGrpSpPr/>
          <p:nvPr/>
        </p:nvGrpSpPr>
        <p:grpSpPr>
          <a:xfrm>
            <a:off x="5003180" y="1620848"/>
            <a:ext cx="1965743" cy="2445631"/>
            <a:chOff x="4731798" y="1653105"/>
            <a:chExt cx="1965743" cy="2445631"/>
          </a:xfrm>
        </p:grpSpPr>
        <p:pic>
          <p:nvPicPr>
            <p:cNvPr id="141" name="図 140" descr="吸入-02.png">
              <a:extLst>
                <a:ext uri="{FF2B5EF4-FFF2-40B4-BE49-F238E27FC236}">
                  <a16:creationId xmlns:a16="http://schemas.microsoft.com/office/drawing/2014/main" id="{6B1F0556-79C9-0343-B895-A15ED24E925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89551" y="1653105"/>
              <a:ext cx="1907990" cy="2445631"/>
            </a:xfrm>
            <a:prstGeom prst="rect">
              <a:avLst/>
            </a:prstGeom>
          </p:spPr>
        </p:pic>
        <p:grpSp>
          <p:nvGrpSpPr>
            <p:cNvPr id="142" name="Group 55">
              <a:extLst>
                <a:ext uri="{FF2B5EF4-FFF2-40B4-BE49-F238E27FC236}">
                  <a16:creationId xmlns:a16="http://schemas.microsoft.com/office/drawing/2014/main" id="{B2640367-2867-9846-B493-827EE10806C5}"/>
                </a:ext>
              </a:extLst>
            </p:cNvPr>
            <p:cNvGrpSpPr>
              <a:grpSpLocks/>
            </p:cNvGrpSpPr>
            <p:nvPr/>
          </p:nvGrpSpPr>
          <p:grpSpPr bwMode="auto">
            <a:xfrm>
              <a:off x="5215772" y="2390127"/>
              <a:ext cx="295027" cy="250014"/>
              <a:chOff x="3347" y="1468"/>
              <a:chExt cx="433" cy="433"/>
            </a:xfrm>
          </p:grpSpPr>
          <p:sp>
            <p:nvSpPr>
              <p:cNvPr id="179" name="Freeform 56">
                <a:extLst>
                  <a:ext uri="{FF2B5EF4-FFF2-40B4-BE49-F238E27FC236}">
                    <a16:creationId xmlns:a16="http://schemas.microsoft.com/office/drawing/2014/main" id="{35938A5D-5C87-E445-AB60-A5F062B841C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80" name="Freeform 57">
                <a:extLst>
                  <a:ext uri="{FF2B5EF4-FFF2-40B4-BE49-F238E27FC236}">
                    <a16:creationId xmlns:a16="http://schemas.microsoft.com/office/drawing/2014/main" id="{52FFB896-C6E1-E34F-A8EA-B492322DDB03}"/>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81" name="Freeform 58">
                <a:extLst>
                  <a:ext uri="{FF2B5EF4-FFF2-40B4-BE49-F238E27FC236}">
                    <a16:creationId xmlns:a16="http://schemas.microsoft.com/office/drawing/2014/main" id="{9D1EE2AC-DBE9-AB4E-BA7C-592C7D6EA21E}"/>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82" name="Freeform 59">
                <a:extLst>
                  <a:ext uri="{FF2B5EF4-FFF2-40B4-BE49-F238E27FC236}">
                    <a16:creationId xmlns:a16="http://schemas.microsoft.com/office/drawing/2014/main" id="{51459D43-3264-E949-85C3-01F2D5F85E89}"/>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83" name="Freeform 60">
                <a:extLst>
                  <a:ext uri="{FF2B5EF4-FFF2-40B4-BE49-F238E27FC236}">
                    <a16:creationId xmlns:a16="http://schemas.microsoft.com/office/drawing/2014/main" id="{561BF482-FAC9-4547-872D-B12FE8EAAC21}"/>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grpSp>
        <p:grpSp>
          <p:nvGrpSpPr>
            <p:cNvPr id="143" name="Group 55">
              <a:extLst>
                <a:ext uri="{FF2B5EF4-FFF2-40B4-BE49-F238E27FC236}">
                  <a16:creationId xmlns:a16="http://schemas.microsoft.com/office/drawing/2014/main" id="{F592466B-CA75-1742-A18B-3C6EC9CD8B42}"/>
                </a:ext>
              </a:extLst>
            </p:cNvPr>
            <p:cNvGrpSpPr>
              <a:grpSpLocks/>
            </p:cNvGrpSpPr>
            <p:nvPr/>
          </p:nvGrpSpPr>
          <p:grpSpPr bwMode="auto">
            <a:xfrm>
              <a:off x="4731798" y="2710725"/>
              <a:ext cx="295027" cy="250014"/>
              <a:chOff x="3347" y="1468"/>
              <a:chExt cx="433" cy="433"/>
            </a:xfrm>
          </p:grpSpPr>
          <p:sp>
            <p:nvSpPr>
              <p:cNvPr id="174" name="Freeform 56">
                <a:extLst>
                  <a:ext uri="{FF2B5EF4-FFF2-40B4-BE49-F238E27FC236}">
                    <a16:creationId xmlns:a16="http://schemas.microsoft.com/office/drawing/2014/main" id="{62CB1512-A0E9-964C-91E9-0F67983720EB}"/>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75" name="Freeform 57">
                <a:extLst>
                  <a:ext uri="{FF2B5EF4-FFF2-40B4-BE49-F238E27FC236}">
                    <a16:creationId xmlns:a16="http://schemas.microsoft.com/office/drawing/2014/main" id="{CCBBA594-CC6D-3E40-8A6F-5E6D815C07AC}"/>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76" name="Freeform 58">
                <a:extLst>
                  <a:ext uri="{FF2B5EF4-FFF2-40B4-BE49-F238E27FC236}">
                    <a16:creationId xmlns:a16="http://schemas.microsoft.com/office/drawing/2014/main" id="{7B583F19-2687-2648-9457-C57214C990D6}"/>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77" name="Freeform 59">
                <a:extLst>
                  <a:ext uri="{FF2B5EF4-FFF2-40B4-BE49-F238E27FC236}">
                    <a16:creationId xmlns:a16="http://schemas.microsoft.com/office/drawing/2014/main" id="{3618C77D-766B-2E43-9A90-43841638D2DA}"/>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78" name="Freeform 60">
                <a:extLst>
                  <a:ext uri="{FF2B5EF4-FFF2-40B4-BE49-F238E27FC236}">
                    <a16:creationId xmlns:a16="http://schemas.microsoft.com/office/drawing/2014/main" id="{F89AF4EE-8F78-E349-83A5-E3B6B1776F63}"/>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grpSp>
        <p:grpSp>
          <p:nvGrpSpPr>
            <p:cNvPr id="144" name="Group 55">
              <a:extLst>
                <a:ext uri="{FF2B5EF4-FFF2-40B4-BE49-F238E27FC236}">
                  <a16:creationId xmlns:a16="http://schemas.microsoft.com/office/drawing/2014/main" id="{0E4E5C0D-7E46-F34F-A233-8A223DB4535C}"/>
                </a:ext>
              </a:extLst>
            </p:cNvPr>
            <p:cNvGrpSpPr>
              <a:grpSpLocks/>
            </p:cNvGrpSpPr>
            <p:nvPr/>
          </p:nvGrpSpPr>
          <p:grpSpPr bwMode="auto">
            <a:xfrm>
              <a:off x="6073961" y="2536642"/>
              <a:ext cx="295027" cy="250014"/>
              <a:chOff x="3347" y="1468"/>
              <a:chExt cx="433" cy="433"/>
            </a:xfrm>
          </p:grpSpPr>
          <p:sp>
            <p:nvSpPr>
              <p:cNvPr id="169" name="Freeform 56">
                <a:extLst>
                  <a:ext uri="{FF2B5EF4-FFF2-40B4-BE49-F238E27FC236}">
                    <a16:creationId xmlns:a16="http://schemas.microsoft.com/office/drawing/2014/main" id="{4A0F4719-F62A-F24D-A261-C502999C9E26}"/>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70" name="Freeform 57">
                <a:extLst>
                  <a:ext uri="{FF2B5EF4-FFF2-40B4-BE49-F238E27FC236}">
                    <a16:creationId xmlns:a16="http://schemas.microsoft.com/office/drawing/2014/main" id="{731F7C5D-B952-D741-B913-9A3483AA8FA2}"/>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71" name="Freeform 58">
                <a:extLst>
                  <a:ext uri="{FF2B5EF4-FFF2-40B4-BE49-F238E27FC236}">
                    <a16:creationId xmlns:a16="http://schemas.microsoft.com/office/drawing/2014/main" id="{DDB36415-FF71-2D49-BDBA-D0350B7D94B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72" name="Freeform 59">
                <a:extLst>
                  <a:ext uri="{FF2B5EF4-FFF2-40B4-BE49-F238E27FC236}">
                    <a16:creationId xmlns:a16="http://schemas.microsoft.com/office/drawing/2014/main" id="{619BEB12-936C-4B4F-BC7A-407B5CF035F7}"/>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73" name="Freeform 60">
                <a:extLst>
                  <a:ext uri="{FF2B5EF4-FFF2-40B4-BE49-F238E27FC236}">
                    <a16:creationId xmlns:a16="http://schemas.microsoft.com/office/drawing/2014/main" id="{5A752C8D-D857-364C-A7E4-6C259E3EE272}"/>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grpSp>
        <p:grpSp>
          <p:nvGrpSpPr>
            <p:cNvPr id="146" name="Group 55">
              <a:extLst>
                <a:ext uri="{FF2B5EF4-FFF2-40B4-BE49-F238E27FC236}">
                  <a16:creationId xmlns:a16="http://schemas.microsoft.com/office/drawing/2014/main" id="{DDEA3214-CA67-264C-8DFD-E02C79E1672A}"/>
                </a:ext>
              </a:extLst>
            </p:cNvPr>
            <p:cNvGrpSpPr>
              <a:grpSpLocks/>
            </p:cNvGrpSpPr>
            <p:nvPr/>
          </p:nvGrpSpPr>
          <p:grpSpPr bwMode="auto">
            <a:xfrm>
              <a:off x="5153428" y="3586273"/>
              <a:ext cx="295027" cy="250014"/>
              <a:chOff x="3347" y="1468"/>
              <a:chExt cx="433" cy="433"/>
            </a:xfrm>
          </p:grpSpPr>
          <p:sp>
            <p:nvSpPr>
              <p:cNvPr id="159" name="Freeform 56">
                <a:extLst>
                  <a:ext uri="{FF2B5EF4-FFF2-40B4-BE49-F238E27FC236}">
                    <a16:creationId xmlns:a16="http://schemas.microsoft.com/office/drawing/2014/main" id="{945B74FA-96DE-0346-B2F0-F0F6C8ADE591}"/>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60" name="Freeform 57">
                <a:extLst>
                  <a:ext uri="{FF2B5EF4-FFF2-40B4-BE49-F238E27FC236}">
                    <a16:creationId xmlns:a16="http://schemas.microsoft.com/office/drawing/2014/main" id="{26755898-1146-3445-97AC-9514C6AB9D36}"/>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61" name="Freeform 58">
                <a:extLst>
                  <a:ext uri="{FF2B5EF4-FFF2-40B4-BE49-F238E27FC236}">
                    <a16:creationId xmlns:a16="http://schemas.microsoft.com/office/drawing/2014/main" id="{7B38B4C8-6F68-6B4F-AF27-9267B7602B2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62" name="Freeform 59">
                <a:extLst>
                  <a:ext uri="{FF2B5EF4-FFF2-40B4-BE49-F238E27FC236}">
                    <a16:creationId xmlns:a16="http://schemas.microsoft.com/office/drawing/2014/main" id="{EAF30FFB-9EC3-3847-B282-D5AB691BD4AD}"/>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63" name="Freeform 60">
                <a:extLst>
                  <a:ext uri="{FF2B5EF4-FFF2-40B4-BE49-F238E27FC236}">
                    <a16:creationId xmlns:a16="http://schemas.microsoft.com/office/drawing/2014/main" id="{6F0A1304-5D21-734C-9470-E818B233738F}"/>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grpSp>
        <p:grpSp>
          <p:nvGrpSpPr>
            <p:cNvPr id="147" name="Group 55">
              <a:extLst>
                <a:ext uri="{FF2B5EF4-FFF2-40B4-BE49-F238E27FC236}">
                  <a16:creationId xmlns:a16="http://schemas.microsoft.com/office/drawing/2014/main" id="{2B571479-8567-2F46-8A83-38EAACA3C964}"/>
                </a:ext>
              </a:extLst>
            </p:cNvPr>
            <p:cNvGrpSpPr>
              <a:grpSpLocks/>
            </p:cNvGrpSpPr>
            <p:nvPr/>
          </p:nvGrpSpPr>
          <p:grpSpPr bwMode="auto">
            <a:xfrm>
              <a:off x="5254142" y="1700512"/>
              <a:ext cx="295027" cy="250014"/>
              <a:chOff x="3347" y="1468"/>
              <a:chExt cx="433" cy="433"/>
            </a:xfrm>
          </p:grpSpPr>
          <p:sp>
            <p:nvSpPr>
              <p:cNvPr id="154" name="Freeform 56">
                <a:extLst>
                  <a:ext uri="{FF2B5EF4-FFF2-40B4-BE49-F238E27FC236}">
                    <a16:creationId xmlns:a16="http://schemas.microsoft.com/office/drawing/2014/main" id="{2B353CBB-C362-F140-91B9-4B72D60E389A}"/>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55" name="Freeform 57">
                <a:extLst>
                  <a:ext uri="{FF2B5EF4-FFF2-40B4-BE49-F238E27FC236}">
                    <a16:creationId xmlns:a16="http://schemas.microsoft.com/office/drawing/2014/main" id="{01F7E298-9538-3140-8367-749F6E1F9872}"/>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56" name="Freeform 58">
                <a:extLst>
                  <a:ext uri="{FF2B5EF4-FFF2-40B4-BE49-F238E27FC236}">
                    <a16:creationId xmlns:a16="http://schemas.microsoft.com/office/drawing/2014/main" id="{EA55A517-7587-3B45-87E2-D11C8C5DB175}"/>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57" name="Freeform 59">
                <a:extLst>
                  <a:ext uri="{FF2B5EF4-FFF2-40B4-BE49-F238E27FC236}">
                    <a16:creationId xmlns:a16="http://schemas.microsoft.com/office/drawing/2014/main" id="{232DB646-C763-F346-936F-CA94BF9B078A}"/>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58" name="Freeform 60">
                <a:extLst>
                  <a:ext uri="{FF2B5EF4-FFF2-40B4-BE49-F238E27FC236}">
                    <a16:creationId xmlns:a16="http://schemas.microsoft.com/office/drawing/2014/main" id="{067333CC-0906-1B45-8642-DB869E1E0298}"/>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grpSp>
        <p:grpSp>
          <p:nvGrpSpPr>
            <p:cNvPr id="148" name="Group 55">
              <a:extLst>
                <a:ext uri="{FF2B5EF4-FFF2-40B4-BE49-F238E27FC236}">
                  <a16:creationId xmlns:a16="http://schemas.microsoft.com/office/drawing/2014/main" id="{0B2D98BD-D4D8-AB46-BABF-3B73F028D266}"/>
                </a:ext>
              </a:extLst>
            </p:cNvPr>
            <p:cNvGrpSpPr>
              <a:grpSpLocks/>
            </p:cNvGrpSpPr>
            <p:nvPr/>
          </p:nvGrpSpPr>
          <p:grpSpPr bwMode="auto">
            <a:xfrm>
              <a:off x="5973334" y="2074761"/>
              <a:ext cx="295027" cy="250014"/>
              <a:chOff x="3347" y="1468"/>
              <a:chExt cx="433" cy="433"/>
            </a:xfrm>
          </p:grpSpPr>
          <p:sp>
            <p:nvSpPr>
              <p:cNvPr id="149" name="Freeform 56">
                <a:extLst>
                  <a:ext uri="{FF2B5EF4-FFF2-40B4-BE49-F238E27FC236}">
                    <a16:creationId xmlns:a16="http://schemas.microsoft.com/office/drawing/2014/main" id="{8D127313-BA23-BE43-B028-F76F8FA3D8B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50" name="Freeform 57">
                <a:extLst>
                  <a:ext uri="{FF2B5EF4-FFF2-40B4-BE49-F238E27FC236}">
                    <a16:creationId xmlns:a16="http://schemas.microsoft.com/office/drawing/2014/main" id="{74ABB4BD-FC44-3849-884E-6AB8BFD17150}"/>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51" name="Freeform 58">
                <a:extLst>
                  <a:ext uri="{FF2B5EF4-FFF2-40B4-BE49-F238E27FC236}">
                    <a16:creationId xmlns:a16="http://schemas.microsoft.com/office/drawing/2014/main" id="{3E1D7788-76BB-BA4B-B886-33C0CB3D2A5D}"/>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52" name="Freeform 59">
                <a:extLst>
                  <a:ext uri="{FF2B5EF4-FFF2-40B4-BE49-F238E27FC236}">
                    <a16:creationId xmlns:a16="http://schemas.microsoft.com/office/drawing/2014/main" id="{627DAD8C-CE39-364D-9A81-ADD057F17C40}"/>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53" name="Freeform 60">
                <a:extLst>
                  <a:ext uri="{FF2B5EF4-FFF2-40B4-BE49-F238E27FC236}">
                    <a16:creationId xmlns:a16="http://schemas.microsoft.com/office/drawing/2014/main" id="{0782FF59-D2CF-1441-9255-2918ECFF4841}"/>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grpSp>
        <p:pic>
          <p:nvPicPr>
            <p:cNvPr id="184" name="図 183">
              <a:extLst>
                <a:ext uri="{FF2B5EF4-FFF2-40B4-BE49-F238E27FC236}">
                  <a16:creationId xmlns:a16="http://schemas.microsoft.com/office/drawing/2014/main" id="{3FB30B1F-C2E0-2D4E-813E-110D3CC377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9359345" flipV="1">
              <a:off x="5072206" y="2598318"/>
              <a:ext cx="418675" cy="143696"/>
            </a:xfrm>
            <a:prstGeom prst="rect">
              <a:avLst/>
            </a:prstGeom>
          </p:spPr>
        </p:pic>
        <p:grpSp>
          <p:nvGrpSpPr>
            <p:cNvPr id="187" name="Group 55">
              <a:extLst>
                <a:ext uri="{FF2B5EF4-FFF2-40B4-BE49-F238E27FC236}">
                  <a16:creationId xmlns:a16="http://schemas.microsoft.com/office/drawing/2014/main" id="{5734683C-C5BE-1A47-96F1-217E7725158D}"/>
                </a:ext>
              </a:extLst>
            </p:cNvPr>
            <p:cNvGrpSpPr>
              <a:grpSpLocks/>
            </p:cNvGrpSpPr>
            <p:nvPr/>
          </p:nvGrpSpPr>
          <p:grpSpPr bwMode="auto">
            <a:xfrm>
              <a:off x="5994115" y="3241138"/>
              <a:ext cx="295027" cy="250014"/>
              <a:chOff x="3347" y="1468"/>
              <a:chExt cx="433" cy="433"/>
            </a:xfrm>
          </p:grpSpPr>
          <p:sp>
            <p:nvSpPr>
              <p:cNvPr id="188" name="Freeform 56">
                <a:extLst>
                  <a:ext uri="{FF2B5EF4-FFF2-40B4-BE49-F238E27FC236}">
                    <a16:creationId xmlns:a16="http://schemas.microsoft.com/office/drawing/2014/main" id="{8BBC4C2F-8677-B04E-BDEC-6F23B8091105}"/>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89" name="Freeform 57">
                <a:extLst>
                  <a:ext uri="{FF2B5EF4-FFF2-40B4-BE49-F238E27FC236}">
                    <a16:creationId xmlns:a16="http://schemas.microsoft.com/office/drawing/2014/main" id="{1BBC436C-3D67-EC44-B8A4-677D654FFA69}"/>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90" name="Freeform 58">
                <a:extLst>
                  <a:ext uri="{FF2B5EF4-FFF2-40B4-BE49-F238E27FC236}">
                    <a16:creationId xmlns:a16="http://schemas.microsoft.com/office/drawing/2014/main" id="{58E9ED4F-FE6B-4542-8B1A-318BF88C56C8}"/>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91" name="Freeform 59">
                <a:extLst>
                  <a:ext uri="{FF2B5EF4-FFF2-40B4-BE49-F238E27FC236}">
                    <a16:creationId xmlns:a16="http://schemas.microsoft.com/office/drawing/2014/main" id="{A95EFDE7-39C7-D04B-95C7-42F56C69D5CE}"/>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92" name="Freeform 60">
                <a:extLst>
                  <a:ext uri="{FF2B5EF4-FFF2-40B4-BE49-F238E27FC236}">
                    <a16:creationId xmlns:a16="http://schemas.microsoft.com/office/drawing/2014/main" id="{A2BBF059-0925-AE40-AC39-F7AF32B403A1}"/>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grpSp>
        <p:grpSp>
          <p:nvGrpSpPr>
            <p:cNvPr id="193" name="Group 55">
              <a:extLst>
                <a:ext uri="{FF2B5EF4-FFF2-40B4-BE49-F238E27FC236}">
                  <a16:creationId xmlns:a16="http://schemas.microsoft.com/office/drawing/2014/main" id="{A33E2A57-191D-B347-B8F0-9F3EE2EE8948}"/>
                </a:ext>
              </a:extLst>
            </p:cNvPr>
            <p:cNvGrpSpPr>
              <a:grpSpLocks/>
            </p:cNvGrpSpPr>
            <p:nvPr/>
          </p:nvGrpSpPr>
          <p:grpSpPr bwMode="auto">
            <a:xfrm>
              <a:off x="4971754" y="2517403"/>
              <a:ext cx="295027" cy="250014"/>
              <a:chOff x="3347" y="1468"/>
              <a:chExt cx="433" cy="433"/>
            </a:xfrm>
          </p:grpSpPr>
          <p:sp>
            <p:nvSpPr>
              <p:cNvPr id="194" name="Freeform 56">
                <a:extLst>
                  <a:ext uri="{FF2B5EF4-FFF2-40B4-BE49-F238E27FC236}">
                    <a16:creationId xmlns:a16="http://schemas.microsoft.com/office/drawing/2014/main" id="{955C7814-D290-6A4F-A169-A849BF620DF5}"/>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95" name="Freeform 57">
                <a:extLst>
                  <a:ext uri="{FF2B5EF4-FFF2-40B4-BE49-F238E27FC236}">
                    <a16:creationId xmlns:a16="http://schemas.microsoft.com/office/drawing/2014/main" id="{F6CAF988-556C-1B47-B365-4ACC29D80880}"/>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96" name="Freeform 58">
                <a:extLst>
                  <a:ext uri="{FF2B5EF4-FFF2-40B4-BE49-F238E27FC236}">
                    <a16:creationId xmlns:a16="http://schemas.microsoft.com/office/drawing/2014/main" id="{3EF2A8F5-BDA7-424B-8A67-0C508AEAD16B}"/>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97" name="Freeform 59">
                <a:extLst>
                  <a:ext uri="{FF2B5EF4-FFF2-40B4-BE49-F238E27FC236}">
                    <a16:creationId xmlns:a16="http://schemas.microsoft.com/office/drawing/2014/main" id="{988E4343-488B-B74E-9C34-E10EA44D5175}"/>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198" name="Freeform 60">
                <a:extLst>
                  <a:ext uri="{FF2B5EF4-FFF2-40B4-BE49-F238E27FC236}">
                    <a16:creationId xmlns:a16="http://schemas.microsoft.com/office/drawing/2014/main" id="{1055B80E-3D5C-B448-A463-057AD1BD4DDB}"/>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grpSp>
        <p:grpSp>
          <p:nvGrpSpPr>
            <p:cNvPr id="199" name="Group 55">
              <a:extLst>
                <a:ext uri="{FF2B5EF4-FFF2-40B4-BE49-F238E27FC236}">
                  <a16:creationId xmlns:a16="http://schemas.microsoft.com/office/drawing/2014/main" id="{BB4FE159-E586-3244-9DBF-89550FBC92E1}"/>
                </a:ext>
              </a:extLst>
            </p:cNvPr>
            <p:cNvGrpSpPr>
              <a:grpSpLocks/>
            </p:cNvGrpSpPr>
            <p:nvPr/>
          </p:nvGrpSpPr>
          <p:grpSpPr bwMode="auto">
            <a:xfrm>
              <a:off x="5313530" y="2593728"/>
              <a:ext cx="295027" cy="250014"/>
              <a:chOff x="3347" y="1468"/>
              <a:chExt cx="433" cy="433"/>
            </a:xfrm>
          </p:grpSpPr>
          <p:sp>
            <p:nvSpPr>
              <p:cNvPr id="200" name="Freeform 56">
                <a:extLst>
                  <a:ext uri="{FF2B5EF4-FFF2-40B4-BE49-F238E27FC236}">
                    <a16:creationId xmlns:a16="http://schemas.microsoft.com/office/drawing/2014/main" id="{EFCD2407-C055-9C43-AED5-265DBA6415A9}"/>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201" name="Freeform 57">
                <a:extLst>
                  <a:ext uri="{FF2B5EF4-FFF2-40B4-BE49-F238E27FC236}">
                    <a16:creationId xmlns:a16="http://schemas.microsoft.com/office/drawing/2014/main" id="{0BFF26F2-E9B2-804D-A8F4-22DFA969A16E}"/>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202" name="Freeform 58">
                <a:extLst>
                  <a:ext uri="{FF2B5EF4-FFF2-40B4-BE49-F238E27FC236}">
                    <a16:creationId xmlns:a16="http://schemas.microsoft.com/office/drawing/2014/main" id="{586A38EA-01C5-3844-85F7-539E55501539}"/>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203" name="Freeform 59">
                <a:extLst>
                  <a:ext uri="{FF2B5EF4-FFF2-40B4-BE49-F238E27FC236}">
                    <a16:creationId xmlns:a16="http://schemas.microsoft.com/office/drawing/2014/main" id="{9080AFE4-1E6A-E441-83A0-2F170C821451}"/>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sp>
            <p:nvSpPr>
              <p:cNvPr id="204" name="Freeform 60">
                <a:extLst>
                  <a:ext uri="{FF2B5EF4-FFF2-40B4-BE49-F238E27FC236}">
                    <a16:creationId xmlns:a16="http://schemas.microsoft.com/office/drawing/2014/main" id="{AD814438-E14F-AF47-98F0-8AE2E9E44755}"/>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endParaRPr>
              </a:p>
            </p:txBody>
          </p:sp>
        </p:grpSp>
      </p:grpSp>
      <p:sp>
        <p:nvSpPr>
          <p:cNvPr id="205" name="テキスト ボックス 204">
            <a:extLst>
              <a:ext uri="{FF2B5EF4-FFF2-40B4-BE49-F238E27FC236}">
                <a16:creationId xmlns:a16="http://schemas.microsoft.com/office/drawing/2014/main" id="{56D06170-DCA0-4D46-B1FA-95C8A7175812}"/>
              </a:ext>
            </a:extLst>
          </p:cNvPr>
          <p:cNvSpPr txBox="1"/>
          <p:nvPr/>
        </p:nvSpPr>
        <p:spPr>
          <a:xfrm>
            <a:off x="4789551" y="4066479"/>
            <a:ext cx="3336873" cy="8925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a:ln>
                  <a:noFill/>
                </a:ln>
                <a:effectLst/>
                <a:uLnTx/>
                <a:uFillTx/>
                <a:latin typeface="+mn-ea"/>
                <a:ea typeface="+mn-ea"/>
              </a:rPr>
              <a:t>創傷の汚染</a:t>
            </a:r>
            <a:endParaRPr kumimoji="0" lang="en-US" altLang="ja-JP" sz="2400" b="0" i="0" u="none" strike="noStrike" kern="0" cap="none" spc="0" normalizeH="0" baseline="0" noProof="0" dirty="0">
              <a:ln>
                <a:noFill/>
              </a:ln>
              <a:effectLst/>
              <a:uLnTx/>
              <a:uFillTx/>
              <a:latin typeface="+mn-ea"/>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kern="0">
                <a:latin typeface="+mn-ea"/>
              </a:rPr>
              <a:t>　⇨創傷処置と</a:t>
            </a:r>
            <a:r>
              <a:rPr kumimoji="0" lang="ja-JP" altLang="en-US" sz="2800" b="1" kern="0">
                <a:latin typeface="+mn-ea"/>
              </a:rPr>
              <a:t>除染</a:t>
            </a:r>
            <a:endParaRPr kumimoji="1" lang="ja-JP" altLang="en-US" sz="2800" b="1" i="0" u="none" strike="noStrike" kern="0" cap="none" spc="0" normalizeH="0" baseline="0" noProof="0" dirty="0">
              <a:ln>
                <a:noFill/>
              </a:ln>
              <a:effectLst/>
              <a:uLnTx/>
              <a:uFillTx/>
              <a:latin typeface="+mn-ea"/>
              <a:ea typeface="+mn-ea"/>
            </a:endParaRPr>
          </a:p>
        </p:txBody>
      </p:sp>
    </p:spTree>
    <p:extLst>
      <p:ext uri="{BB962C8B-B14F-4D97-AF65-F5344CB8AC3E}">
        <p14:creationId xmlns:p14="http://schemas.microsoft.com/office/powerpoint/2010/main" val="38337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D2AE979-3D1E-EA4E-A2EF-705DA795C666}"/>
              </a:ext>
            </a:extLst>
          </p:cNvPr>
          <p:cNvSpPr>
            <a:spLocks noGrp="1"/>
          </p:cNvSpPr>
          <p:nvPr>
            <p:ph type="title"/>
          </p:nvPr>
        </p:nvSpPr>
        <p:spPr/>
        <p:txBody>
          <a:bodyPr/>
          <a:lstStyle/>
          <a:p>
            <a:r>
              <a:rPr kumimoji="1" lang="ja-JP" altLang="en-US"/>
              <a:t>汚染による被ばく</a:t>
            </a:r>
          </a:p>
        </p:txBody>
      </p:sp>
      <p:sp>
        <p:nvSpPr>
          <p:cNvPr id="5" name="コンテンツ プレースホルダー 4">
            <a:extLst>
              <a:ext uri="{FF2B5EF4-FFF2-40B4-BE49-F238E27FC236}">
                <a16:creationId xmlns:a16="http://schemas.microsoft.com/office/drawing/2014/main" id="{2EA25BB9-B85C-C046-AC80-691002D870B5}"/>
              </a:ext>
            </a:extLst>
          </p:cNvPr>
          <p:cNvSpPr>
            <a:spLocks noGrp="1"/>
          </p:cNvSpPr>
          <p:nvPr>
            <p:ph idx="1"/>
          </p:nvPr>
        </p:nvSpPr>
        <p:spPr/>
        <p:txBody>
          <a:bodyPr/>
          <a:lstStyle/>
          <a:p>
            <a:pPr marL="0" indent="0">
              <a:buNone/>
            </a:pPr>
            <a:r>
              <a:rPr lang="ja-JP" altLang="en-US"/>
              <a:t>表面汚染では危険な</a:t>
            </a:r>
            <a:endParaRPr lang="en-US" altLang="ja-JP" dirty="0"/>
          </a:p>
          <a:p>
            <a:pPr marL="0" indent="0" algn="r">
              <a:buNone/>
            </a:pPr>
            <a:r>
              <a:rPr lang="ja-JP" altLang="en-US" sz="4000">
                <a:solidFill>
                  <a:srgbClr val="FF0000"/>
                </a:solidFill>
              </a:rPr>
              <a:t>外部被ばくはしない</a:t>
            </a:r>
            <a:endParaRPr lang="en-US" altLang="ja-JP" dirty="0">
              <a:solidFill>
                <a:srgbClr val="FF0000"/>
              </a:solidFill>
            </a:endParaRPr>
          </a:p>
        </p:txBody>
      </p:sp>
      <p:sp>
        <p:nvSpPr>
          <p:cNvPr id="6" name="テキスト ボックス 5">
            <a:extLst>
              <a:ext uri="{FF2B5EF4-FFF2-40B4-BE49-F238E27FC236}">
                <a16:creationId xmlns:a16="http://schemas.microsoft.com/office/drawing/2014/main" id="{0BC56D22-F49C-FD4B-AB63-2B6DF1C0AA14}"/>
              </a:ext>
            </a:extLst>
          </p:cNvPr>
          <p:cNvSpPr txBox="1"/>
          <p:nvPr/>
        </p:nvSpPr>
        <p:spPr>
          <a:xfrm>
            <a:off x="3837487" y="2967813"/>
            <a:ext cx="4588608" cy="954107"/>
          </a:xfrm>
          <a:prstGeom prst="rect">
            <a:avLst/>
          </a:prstGeom>
          <a:noFill/>
        </p:spPr>
        <p:txBody>
          <a:bodyPr wrap="square" rtlCol="0">
            <a:spAutoFit/>
          </a:bodyPr>
          <a:lstStyle/>
          <a:p>
            <a:pPr defTabSz="685783">
              <a:defRPr/>
            </a:pPr>
            <a:r>
              <a:rPr lang="ja-JP" altLang="en-US" sz="2800">
                <a:latin typeface="游ゴシック" panose="020F0502020204030204"/>
                <a:ea typeface="游ゴシック" panose="020B0400000000000000" pitchFamily="34" charset="-128"/>
              </a:rPr>
              <a:t>全身</a:t>
            </a:r>
            <a:r>
              <a:rPr lang="ja-JP" altLang="en-US" sz="2800" dirty="0">
                <a:latin typeface="游ゴシック" panose="020F0502020204030204"/>
                <a:ea typeface="游ゴシック" panose="020B0400000000000000" pitchFamily="34" charset="-128"/>
              </a:rPr>
              <a:t>または皮膚の被ばくの症状</a:t>
            </a:r>
            <a:r>
              <a:rPr lang="ja-JP" altLang="en-US" sz="2800">
                <a:latin typeface="游ゴシック" panose="020F0502020204030204"/>
                <a:ea typeface="游ゴシック" panose="020B0400000000000000" pitchFamily="34" charset="-128"/>
              </a:rPr>
              <a:t>は出ない</a:t>
            </a:r>
            <a:endParaRPr lang="en-US" altLang="ja-JP" sz="2800" dirty="0">
              <a:latin typeface="游ゴシック" panose="020F0502020204030204"/>
              <a:ea typeface="游ゴシック" panose="020B0400000000000000" pitchFamily="34" charset="-128"/>
            </a:endParaRPr>
          </a:p>
        </p:txBody>
      </p:sp>
      <p:pic>
        <p:nvPicPr>
          <p:cNvPr id="7" name="図 6">
            <a:extLst>
              <a:ext uri="{FF2B5EF4-FFF2-40B4-BE49-F238E27FC236}">
                <a16:creationId xmlns:a16="http://schemas.microsoft.com/office/drawing/2014/main" id="{A16411DF-3471-B048-A0E5-9E9B0237AC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000" y="1739735"/>
            <a:ext cx="2757987" cy="2757987"/>
          </a:xfrm>
          <a:prstGeom prst="rect">
            <a:avLst/>
          </a:prstGeom>
        </p:spPr>
      </p:pic>
      <p:sp>
        <p:nvSpPr>
          <p:cNvPr id="2" name="スライド番号プレースホルダー 1">
            <a:extLst>
              <a:ext uri="{FF2B5EF4-FFF2-40B4-BE49-F238E27FC236}">
                <a16:creationId xmlns:a16="http://schemas.microsoft.com/office/drawing/2014/main" id="{C0489A94-6870-1644-96A1-F037296AE678}"/>
              </a:ext>
            </a:extLst>
          </p:cNvPr>
          <p:cNvSpPr>
            <a:spLocks noGrp="1"/>
          </p:cNvSpPr>
          <p:nvPr>
            <p:ph type="sldNum" sz="quarter" idx="12"/>
          </p:nvPr>
        </p:nvSpPr>
        <p:spPr/>
        <p:txBody>
          <a:bodyPr/>
          <a:lstStyle/>
          <a:p>
            <a:fld id="{3703C944-5F21-DB4B-805C-66633127842B}" type="slidenum">
              <a:rPr lang="ja-JP" altLang="en-US" smtClean="0"/>
              <a:pPr/>
              <a:t>8</a:t>
            </a:fld>
            <a:endParaRPr lang="ja-JP" altLang="en-US"/>
          </a:p>
        </p:txBody>
      </p:sp>
    </p:spTree>
    <p:extLst>
      <p:ext uri="{BB962C8B-B14F-4D97-AF65-F5344CB8AC3E}">
        <p14:creationId xmlns:p14="http://schemas.microsoft.com/office/powerpoint/2010/main" val="3188125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0F7BB6-B7C3-7E48-AFDA-BB7F58A1EB16}"/>
              </a:ext>
            </a:extLst>
          </p:cNvPr>
          <p:cNvSpPr>
            <a:spLocks noGrp="1"/>
          </p:cNvSpPr>
          <p:nvPr>
            <p:ph type="title"/>
          </p:nvPr>
        </p:nvSpPr>
        <p:spPr/>
        <p:txBody>
          <a:bodyPr/>
          <a:lstStyle/>
          <a:p>
            <a:r>
              <a:rPr kumimoji="1" lang="ja-JP" altLang="en-US"/>
              <a:t>医療機関での準備</a:t>
            </a:r>
          </a:p>
        </p:txBody>
      </p:sp>
      <p:sp>
        <p:nvSpPr>
          <p:cNvPr id="3" name="コンテンツ プレースホルダー 2">
            <a:extLst>
              <a:ext uri="{FF2B5EF4-FFF2-40B4-BE49-F238E27FC236}">
                <a16:creationId xmlns:a16="http://schemas.microsoft.com/office/drawing/2014/main" id="{316F9F82-F6F2-6543-A5E3-3C2F24729CE9}"/>
              </a:ext>
            </a:extLst>
          </p:cNvPr>
          <p:cNvSpPr>
            <a:spLocks noGrp="1"/>
          </p:cNvSpPr>
          <p:nvPr>
            <p:ph idx="1"/>
          </p:nvPr>
        </p:nvSpPr>
        <p:spPr/>
        <p:txBody>
          <a:bodyPr/>
          <a:lstStyle/>
          <a:p>
            <a:r>
              <a:rPr lang="ja-JP" altLang="en-US"/>
              <a:t>対応者の安全対策</a:t>
            </a:r>
          </a:p>
          <a:p>
            <a:r>
              <a:rPr kumimoji="1" lang="ja-JP" altLang="en-US"/>
              <a:t>施設の汚染対策（養生）</a:t>
            </a:r>
            <a:endParaRPr kumimoji="1" lang="en-US" altLang="ja-JP" dirty="0"/>
          </a:p>
          <a:p>
            <a:r>
              <a:rPr kumimoji="1" lang="ja-JP" altLang="en-US"/>
              <a:t>資器材</a:t>
            </a:r>
            <a:endParaRPr kumimoji="1" lang="en-US" altLang="ja-JP" dirty="0"/>
          </a:p>
        </p:txBody>
      </p:sp>
      <p:sp>
        <p:nvSpPr>
          <p:cNvPr id="4" name="スライド番号プレースホルダー 3">
            <a:extLst>
              <a:ext uri="{FF2B5EF4-FFF2-40B4-BE49-F238E27FC236}">
                <a16:creationId xmlns:a16="http://schemas.microsoft.com/office/drawing/2014/main" id="{A566CA5A-B8F5-7048-AEC6-4F78FB3F5703}"/>
              </a:ext>
            </a:extLst>
          </p:cNvPr>
          <p:cNvSpPr>
            <a:spLocks noGrp="1"/>
          </p:cNvSpPr>
          <p:nvPr>
            <p:ph type="sldNum" sz="quarter" idx="12"/>
          </p:nvPr>
        </p:nvSpPr>
        <p:spPr/>
        <p:txBody>
          <a:bodyPr/>
          <a:lstStyle/>
          <a:p>
            <a:fld id="{0963F925-B162-524C-8B14-D7693AF40638}" type="slidenum">
              <a:rPr kumimoji="1" lang="ja-JP" altLang="en-US" smtClean="0"/>
              <a:t>9</a:t>
            </a:fld>
            <a:endParaRPr kumimoji="1" lang="ja-JP" altLang="en-US"/>
          </a:p>
        </p:txBody>
      </p:sp>
    </p:spTree>
    <p:extLst>
      <p:ext uri="{BB962C8B-B14F-4D97-AF65-F5344CB8AC3E}">
        <p14:creationId xmlns:p14="http://schemas.microsoft.com/office/powerpoint/2010/main" val="1970492898"/>
      </p:ext>
    </p:extLst>
  </p:cSld>
  <p:clrMapOvr>
    <a:masterClrMapping/>
  </p:clrMapOvr>
</p:sld>
</file>

<file path=ppt/theme/theme1.xml><?xml version="1.0" encoding="utf-8"?>
<a:theme xmlns:a="http://schemas.openxmlformats.org/drawingml/2006/main" name="標準テキスト専門医療">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標準テキスト専門医療" id="{24E00F05-851C-D646-902A-12F2282C6E96}" vid="{38EEA282-867C-D347-A2EF-F5149197128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標準テキスト専門医療</Template>
  <TotalTime>796</TotalTime>
  <Words>3120</Words>
  <Application>Microsoft Macintosh PowerPoint</Application>
  <PresentationFormat>画面に合わせる (16:9)</PresentationFormat>
  <Paragraphs>247</Paragraphs>
  <Slides>15</Slides>
  <Notes>15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15</vt:i4>
      </vt:variant>
    </vt:vector>
  </HeadingPairs>
  <TitlesOfParts>
    <vt:vector size="22" baseType="lpstr">
      <vt:lpstr>HG丸ｺﾞｼｯｸM-PRO</vt:lpstr>
      <vt:lpstr>ヒラギノ角ゴシック W3</vt:lpstr>
      <vt:lpstr>游ゴシック</vt:lpstr>
      <vt:lpstr>游ゴシック Light</vt:lpstr>
      <vt:lpstr>Arial</vt:lpstr>
      <vt:lpstr>Wingdings</vt:lpstr>
      <vt:lpstr>標準テキスト専門医療</vt:lpstr>
      <vt:lpstr>原子力災害拠点病院等 研修資料</vt:lpstr>
      <vt:lpstr>原子力災害</vt:lpstr>
      <vt:lpstr>原子力災害時の医療体制</vt:lpstr>
      <vt:lpstr>地域の担当</vt:lpstr>
      <vt:lpstr>被ばく医療</vt:lpstr>
      <vt:lpstr>被ばく</vt:lpstr>
      <vt:lpstr>汚染</vt:lpstr>
      <vt:lpstr>汚染による被ばく</vt:lpstr>
      <vt:lpstr>医療機関での準備</vt:lpstr>
      <vt:lpstr>対応者の安全対策</vt:lpstr>
      <vt:lpstr>個人防護装備</vt:lpstr>
      <vt:lpstr>施設の汚染対策（養生）</vt:lpstr>
      <vt:lpstr>医療器材の養生</vt:lpstr>
      <vt:lpstr>資器材</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放射線事故災害と被ばく医療</dc:title>
  <dc:creator>co.chibanirs</dc:creator>
  <cp:lastModifiedBy>富永 隆子</cp:lastModifiedBy>
  <cp:revision>68</cp:revision>
  <cp:lastPrinted>2020-01-19T15:20:57Z</cp:lastPrinted>
  <dcterms:created xsi:type="dcterms:W3CDTF">2019-11-17T05:09:22Z</dcterms:created>
  <dcterms:modified xsi:type="dcterms:W3CDTF">2020-01-19T15:26:10Z</dcterms:modified>
</cp:coreProperties>
</file>