
<file path=[Content_Types].xml><?xml version="1.0" encoding="utf-8"?>
<Types xmlns="http://schemas.openxmlformats.org/package/2006/content-types">
  <Default Extension="(null)" ContentType="image/x-emf"/>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3684" r:id="rId4"/>
  </p:sldMasterIdLst>
  <p:notesMasterIdLst>
    <p:notesMasterId r:id="rId22"/>
  </p:notesMasterIdLst>
  <p:sldIdLst>
    <p:sldId id="260" r:id="rId5"/>
    <p:sldId id="261" r:id="rId6"/>
    <p:sldId id="277" r:id="rId7"/>
    <p:sldId id="278" r:id="rId8"/>
    <p:sldId id="282" r:id="rId9"/>
    <p:sldId id="283" r:id="rId10"/>
    <p:sldId id="279" r:id="rId11"/>
    <p:sldId id="280" r:id="rId12"/>
    <p:sldId id="281" r:id="rId13"/>
    <p:sldId id="284" r:id="rId14"/>
    <p:sldId id="285" r:id="rId15"/>
    <p:sldId id="286" r:id="rId16"/>
    <p:sldId id="287" r:id="rId17"/>
    <p:sldId id="288" r:id="rId18"/>
    <p:sldId id="289" r:id="rId19"/>
    <p:sldId id="290" r:id="rId20"/>
    <p:sldId id="291" r:id="rId21"/>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uHth5Tovxb/mRrJV+EsAxw==" hashData="Vp7HUVxgf74STy+BtVuHQfRPcSUCGm6nIyUXBjqp34Y681iZvE7VvLDwM+6khgj4B88rErt76P10hMZsMqTuJA=="/>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1459A50-CE65-4C81-BD74-6A7D6B8A6C09}" v="1" dt="2023-09-01T05:57:00.89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185"/>
    <p:restoredTop sz="79728"/>
  </p:normalViewPr>
  <p:slideViewPr>
    <p:cSldViewPr snapToGrid="0" snapToObjects="1">
      <p:cViewPr varScale="1">
        <p:scale>
          <a:sx n="88" d="100"/>
          <a:sy n="88" d="100"/>
        </p:scale>
        <p:origin x="702" y="78"/>
      </p:cViewPr>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80" d="100"/>
          <a:sy n="80" d="100"/>
        </p:scale>
        <p:origin x="3408"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スライド イメージ プレースホルダー 3"/>
          <p:cNvSpPr>
            <a:spLocks noGrp="1" noRot="1" noChangeAspect="1"/>
          </p:cNvSpPr>
          <p:nvPr>
            <p:ph type="sldImg" idx="2"/>
          </p:nvPr>
        </p:nvSpPr>
        <p:spPr>
          <a:xfrm>
            <a:off x="685800" y="374649"/>
            <a:ext cx="5486400" cy="41148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654551"/>
            <a:ext cx="5486400" cy="4167716"/>
          </a:xfrm>
          <a:prstGeom prst="rect">
            <a:avLst/>
          </a:prstGeom>
        </p:spPr>
        <p:txBody>
          <a:bodyPr vert="horz" lIns="91440" tIns="45720" rIns="91440" bIns="45720" rtlCol="0"/>
          <a:lstStyle/>
          <a:p>
            <a:r>
              <a:rPr kumimoji="1" lang="ja-JP" altLang="en-US"/>
              <a:t>マスター テキストの書式設定</a:t>
            </a:r>
          </a:p>
        </p:txBody>
      </p:sp>
    </p:spTree>
    <p:extLst>
      <p:ext uri="{BB962C8B-B14F-4D97-AF65-F5344CB8AC3E}">
        <p14:creationId xmlns:p14="http://schemas.microsoft.com/office/powerpoint/2010/main" val="389711994"/>
      </p:ext>
    </p:extLst>
  </p:cSld>
  <p:clrMap bg1="lt1" tx1="dk1" bg2="lt2" tx2="dk2" accent1="accent1" accent2="accent2" accent3="accent3" accent4="accent4" accent5="accent5" accent6="accent6" hlink="hlink" folHlink="folHlink"/>
  <p:notesStyle>
    <a:lvl1pPr marL="0" indent="144000" algn="l" defTabSz="914400" rtl="0" eaLnBrk="1" latinLnBrk="0" hangingPunct="1">
      <a:tabLst/>
      <a:defRPr kumimoji="1" sz="1200" kern="1200">
        <a:solidFill>
          <a:schemeClr val="tx1"/>
        </a:solidFill>
        <a:latin typeface="YuMincho +36p Kana Medium" panose="02020500000000000000" pitchFamily="18" charset="-128"/>
        <a:ea typeface="YuMincho +36p Kana Medium" panose="02020500000000000000" pitchFamily="18" charset="-128"/>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374650"/>
            <a:ext cx="5486400" cy="4114800"/>
          </a:xfrm>
        </p:spPr>
      </p:sp>
      <p:sp>
        <p:nvSpPr>
          <p:cNvPr id="3" name="ノート プレースホルダー 2"/>
          <p:cNvSpPr>
            <a:spLocks noGrp="1"/>
          </p:cNvSpPr>
          <p:nvPr>
            <p:ph type="body" idx="1"/>
          </p:nvPr>
        </p:nvSpPr>
        <p:spPr/>
        <p:txBody>
          <a:bodyPr/>
          <a:lstStyle/>
          <a:p>
            <a:r>
              <a:rPr kumimoji="1" lang="ja-JP" altLang="en-US" dirty="0"/>
              <a:t>時間；</a:t>
            </a:r>
            <a:r>
              <a:rPr kumimoji="1" lang="en-US" altLang="ja-JP" dirty="0"/>
              <a:t>30</a:t>
            </a:r>
            <a:r>
              <a:rPr kumimoji="1" lang="ja-JP" altLang="en-US" dirty="0"/>
              <a:t>分</a:t>
            </a:r>
            <a:endParaRPr kumimoji="1" lang="en-US" altLang="ja-JP" dirty="0"/>
          </a:p>
          <a:p>
            <a:r>
              <a:rPr kumimoji="1" lang="ja-JP" altLang="en-US" dirty="0"/>
              <a:t>内容</a:t>
            </a:r>
            <a:endParaRPr kumimoji="1" lang="en-US" altLang="ja-JP" dirty="0"/>
          </a:p>
          <a:p>
            <a:pPr marL="171450" indent="-171450">
              <a:buFont typeface="Arial" panose="020B0604020202020204" pitchFamily="34" charset="0"/>
              <a:buChar char="•"/>
            </a:pPr>
            <a:r>
              <a:rPr kumimoji="1" lang="ja-JP" altLang="en-US" dirty="0"/>
              <a:t>表面汚染</a:t>
            </a:r>
          </a:p>
          <a:p>
            <a:pPr marL="171450" indent="-171450">
              <a:buFont typeface="Arial" panose="020B0604020202020204" pitchFamily="34" charset="0"/>
              <a:buChar char="•"/>
            </a:pPr>
            <a:r>
              <a:rPr kumimoji="1" lang="ja-JP" altLang="en-US" dirty="0"/>
              <a:t>汚染検査</a:t>
            </a:r>
          </a:p>
          <a:p>
            <a:pPr marL="171450" indent="-171450">
              <a:buFont typeface="Arial" panose="020B0604020202020204" pitchFamily="34" charset="0"/>
              <a:buChar char="•"/>
            </a:pPr>
            <a:r>
              <a:rPr kumimoji="1" lang="ja-JP" altLang="en-US" dirty="0"/>
              <a:t>表面汚染系の使用方法</a:t>
            </a:r>
          </a:p>
          <a:p>
            <a:pPr marL="171450" indent="-171450">
              <a:buFont typeface="Arial" panose="020B0604020202020204" pitchFamily="34" charset="0"/>
              <a:buChar char="•"/>
            </a:pPr>
            <a:r>
              <a:rPr kumimoji="1" lang="ja-JP" altLang="en-US" dirty="0"/>
              <a:t>身体の汚染検査</a:t>
            </a:r>
          </a:p>
          <a:p>
            <a:pPr marL="171450" indent="-171450">
              <a:buFont typeface="Arial" panose="020B0604020202020204" pitchFamily="34" charset="0"/>
              <a:buChar char="•"/>
            </a:pPr>
            <a:r>
              <a:rPr kumimoji="1" lang="ja-JP" altLang="en-US" dirty="0"/>
              <a:t>記録用紙の例</a:t>
            </a:r>
          </a:p>
          <a:p>
            <a:pPr marL="171450" indent="-171450">
              <a:buFont typeface="Arial" panose="020B0604020202020204" pitchFamily="34" charset="0"/>
              <a:buChar char="•"/>
            </a:pPr>
            <a:r>
              <a:rPr kumimoji="1" lang="ja-JP" altLang="en-US" dirty="0"/>
              <a:t>表面汚染の測定時の注意点</a:t>
            </a:r>
          </a:p>
          <a:p>
            <a:pPr marL="171450" indent="-171450">
              <a:buFont typeface="Arial" panose="020B0604020202020204" pitchFamily="34" charset="0"/>
              <a:buChar char="•"/>
            </a:pPr>
            <a:r>
              <a:rPr kumimoji="1" lang="ja-JP" altLang="en-US" dirty="0"/>
              <a:t>表面密度の計算</a:t>
            </a:r>
          </a:p>
          <a:p>
            <a:pPr marL="171450" indent="-171450">
              <a:buFont typeface="Arial" panose="020B0604020202020204" pitchFamily="34" charset="0"/>
              <a:buChar char="•"/>
            </a:pPr>
            <a:r>
              <a:rPr kumimoji="1" lang="en-US" altLang="ja-JP" dirty="0"/>
              <a:t>OIL4</a:t>
            </a:r>
            <a:r>
              <a:rPr kumimoji="1" lang="ja-JP" altLang="en-US" dirty="0"/>
              <a:t>について</a:t>
            </a:r>
          </a:p>
          <a:p>
            <a:pPr marL="171450" indent="-171450">
              <a:buFont typeface="Arial" panose="020B0604020202020204" pitchFamily="34" charset="0"/>
              <a:buChar char="•"/>
            </a:pPr>
            <a:r>
              <a:rPr kumimoji="1" lang="ja-JP" altLang="en-US" dirty="0"/>
              <a:t>医療機関での対応</a:t>
            </a:r>
          </a:p>
          <a:p>
            <a:pPr marL="171450" indent="-171450">
              <a:buFont typeface="Arial" panose="020B0604020202020204" pitchFamily="34" charset="0"/>
              <a:buChar char="•"/>
            </a:pPr>
            <a:r>
              <a:rPr kumimoji="1" lang="ja-JP" altLang="en-US" dirty="0"/>
              <a:t>除染</a:t>
            </a:r>
          </a:p>
          <a:p>
            <a:pPr marL="171450" indent="-171450">
              <a:buFont typeface="Arial" panose="020B0604020202020204" pitchFamily="34" charset="0"/>
              <a:buChar char="•"/>
            </a:pPr>
            <a:r>
              <a:rPr kumimoji="1" lang="ja-JP" altLang="en-US" dirty="0"/>
              <a:t>身体除染　衣服の除染（脱衣）</a:t>
            </a:r>
          </a:p>
          <a:p>
            <a:pPr marL="171450" indent="-171450">
              <a:buFont typeface="Arial" panose="020B0604020202020204" pitchFamily="34" charset="0"/>
              <a:buChar char="•"/>
            </a:pPr>
            <a:r>
              <a:rPr kumimoji="1" lang="ja-JP" altLang="en-US" dirty="0"/>
              <a:t>身体除染　頭髪の除染</a:t>
            </a:r>
          </a:p>
          <a:p>
            <a:pPr marL="171450" indent="-171450">
              <a:buFont typeface="Arial" panose="020B0604020202020204" pitchFamily="34" charset="0"/>
              <a:buChar char="•"/>
            </a:pPr>
            <a:r>
              <a:rPr kumimoji="1" lang="ja-JP" altLang="en-US" dirty="0"/>
              <a:t>身体除染　顔面の除染</a:t>
            </a:r>
          </a:p>
          <a:p>
            <a:pPr marL="171450" indent="-171450">
              <a:buFont typeface="Arial" panose="020B0604020202020204" pitchFamily="34" charset="0"/>
              <a:buChar char="•"/>
            </a:pPr>
            <a:r>
              <a:rPr kumimoji="1" lang="ja-JP" altLang="en-US" dirty="0"/>
              <a:t>身体除染　皮膚の除染</a:t>
            </a:r>
            <a:endParaRPr kumimoji="1" lang="en-US" altLang="ja-JP" dirty="0"/>
          </a:p>
        </p:txBody>
      </p:sp>
    </p:spTree>
    <p:extLst>
      <p:ext uri="{BB962C8B-B14F-4D97-AF65-F5344CB8AC3E}">
        <p14:creationId xmlns:p14="http://schemas.microsoft.com/office/powerpoint/2010/main" val="2116854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374650"/>
            <a:ext cx="5486400" cy="4114800"/>
          </a:xfrm>
        </p:spPr>
      </p:sp>
      <p:sp>
        <p:nvSpPr>
          <p:cNvPr id="3" name="ノート プレースホルダー 2"/>
          <p:cNvSpPr>
            <a:spLocks noGrp="1"/>
          </p:cNvSpPr>
          <p:nvPr>
            <p:ph type="body" idx="1"/>
          </p:nvPr>
        </p:nvSpPr>
        <p:spPr/>
        <p:txBody>
          <a:bodyPr/>
          <a:lstStyle/>
          <a:p>
            <a:r>
              <a:rPr kumimoji="1" lang="ja-JP" altLang="en-US" dirty="0"/>
              <a:t>救命や蘇生に必要な処置を優先します。また、臥位の傷病者の場合、背部の汚染検査を忘れないようにします。</a:t>
            </a:r>
            <a:endParaRPr kumimoji="1" lang="en-US" altLang="ja-JP" dirty="0"/>
          </a:p>
          <a:p>
            <a:r>
              <a:rPr kumimoji="1" lang="ja-JP" altLang="en-US" dirty="0"/>
              <a:t>病院での除染は、創傷部の汚染は可能な限り除染します。また、健常皮膚部の汚染も、除染の効果があれば、可能な限り除染します。</a:t>
            </a:r>
          </a:p>
          <a:p>
            <a:r>
              <a:rPr kumimoji="1" lang="ja-JP" altLang="en-US" dirty="0"/>
              <a:t>どこまで除染をするかは、医療にかける時間（傷病者の負担を含む）と除染の効果（低減される線量）により判断されます。</a:t>
            </a:r>
          </a:p>
        </p:txBody>
      </p:sp>
    </p:spTree>
    <p:extLst>
      <p:ext uri="{BB962C8B-B14F-4D97-AF65-F5344CB8AC3E}">
        <p14:creationId xmlns:p14="http://schemas.microsoft.com/office/powerpoint/2010/main" val="2809125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374650"/>
            <a:ext cx="5486400" cy="4114800"/>
          </a:xfrm>
        </p:spPr>
      </p:sp>
      <p:sp>
        <p:nvSpPr>
          <p:cNvPr id="3" name="ノート プレースホルダー 2"/>
          <p:cNvSpPr>
            <a:spLocks noGrp="1"/>
          </p:cNvSpPr>
          <p:nvPr>
            <p:ph type="body" idx="1"/>
          </p:nvPr>
        </p:nvSpPr>
        <p:spPr/>
        <p:txBody>
          <a:bodyPr/>
          <a:lstStyle/>
          <a:p>
            <a:r>
              <a:rPr kumimoji="1" lang="ja-JP" altLang="en-US"/>
              <a:t>汚染があれば、除染します。除染とは、放射性物質を拭きとったりして、除去する事です。</a:t>
            </a:r>
            <a:endParaRPr kumimoji="1" lang="en-US" altLang="ja-JP" dirty="0"/>
          </a:p>
          <a:p>
            <a:r>
              <a:rPr kumimoji="1" lang="ja-JP" altLang="en-US"/>
              <a:t>拭きとった布やタオルには、汚染が付着します。これらは、汚染を広げないようにビニール袋などに入れて保管し、可能であれば除染します。廃棄できる使い捨ての不織布等を使用した場合や除染ができない場合は、廃棄します。</a:t>
            </a:r>
            <a:endParaRPr kumimoji="1" lang="en-US" altLang="ja-JP" dirty="0"/>
          </a:p>
          <a:p>
            <a:r>
              <a:rPr kumimoji="1" lang="ja-JP" altLang="en-US"/>
              <a:t>除染は、基本的に本人が実施しますが、必要な場合は、介助します。</a:t>
            </a:r>
            <a:endParaRPr kumimoji="1" lang="en-US" altLang="ja-JP" dirty="0"/>
          </a:p>
          <a:p>
            <a:r>
              <a:rPr kumimoji="1" lang="ja-JP" altLang="en-US"/>
              <a:t>また、除染はできるだけ早く実施します。これは、汚染拡大防止のためでもあり、汚染からの被ばくをできるだけ低減する事にもなります。除染時には、汚染が広がらないように、汚染の中心に向かって拭きとることが原則です。なお、頭髪や顔面の除染時には、流れた水を飲み込まないように注意が必要です。</a:t>
            </a:r>
            <a:endParaRPr kumimoji="1" lang="en-US" altLang="ja-JP" dirty="0"/>
          </a:p>
        </p:txBody>
      </p:sp>
    </p:spTree>
    <p:extLst>
      <p:ext uri="{BB962C8B-B14F-4D97-AF65-F5344CB8AC3E}">
        <p14:creationId xmlns:p14="http://schemas.microsoft.com/office/powerpoint/2010/main" val="21563864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被災者の汚染は、ほとんどの場合、衣服で、脱衣によりほぼ除染ができます。脱衣がされずに搬送されてきた場合は、そこから始めます。汚染されている衣類は、ポリ袋に入れ、氏名・日時を明記したラベルを貼り、保管します。着替えやバスタオル等をあらかじめ用意しておくことが望まれます。</a:t>
            </a:r>
            <a:endParaRPr kumimoji="1" lang="en-US" altLang="ja-JP" dirty="0"/>
          </a:p>
          <a:p>
            <a:r>
              <a:rPr kumimoji="1" lang="ja-JP" altLang="en-US"/>
              <a:t>脱衣によって約９０％の汚染を除くことができます。</a:t>
            </a:r>
          </a:p>
        </p:txBody>
      </p:sp>
    </p:spTree>
    <p:extLst>
      <p:ext uri="{BB962C8B-B14F-4D97-AF65-F5344CB8AC3E}">
        <p14:creationId xmlns:p14="http://schemas.microsoft.com/office/powerpoint/2010/main" val="8925507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頭髪は湿った布で毛先に向かって拭き取ります。これで除染が不十分な場合は、シャンプーで頭髪を洗う等の処置を行います。頭髪を切ることは、通常行いません。</a:t>
            </a:r>
          </a:p>
          <a:p>
            <a:endParaRPr kumimoji="1" lang="ja-JP" altLang="en-US"/>
          </a:p>
        </p:txBody>
      </p:sp>
    </p:spTree>
    <p:extLst>
      <p:ext uri="{BB962C8B-B14F-4D97-AF65-F5344CB8AC3E}">
        <p14:creationId xmlns:p14="http://schemas.microsoft.com/office/powerpoint/2010/main" val="31350555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374650"/>
            <a:ext cx="5486400" cy="4114800"/>
          </a:xfrm>
        </p:spPr>
      </p:sp>
      <p:sp>
        <p:nvSpPr>
          <p:cNvPr id="3" name="ノート プレースホルダー 2"/>
          <p:cNvSpPr>
            <a:spLocks noGrp="1"/>
          </p:cNvSpPr>
          <p:nvPr>
            <p:ph type="body" idx="1"/>
          </p:nvPr>
        </p:nvSpPr>
        <p:spPr/>
        <p:txBody>
          <a:bodyPr/>
          <a:lstStyle/>
          <a:p>
            <a:r>
              <a:rPr kumimoji="1" lang="ja-JP" altLang="en-US"/>
              <a:t>目は清潔な水を用いて、洗びんなどをつかって、除染側を下にして受水器を当てながら洗い流します。水は鼻側から外側へ流れるようにします。</a:t>
            </a:r>
          </a:p>
          <a:p>
            <a:r>
              <a:rPr kumimoji="1" lang="ja-JP" altLang="en-US"/>
              <a:t>鼻は本人に鼻をかませてから、湿った綿棒で軽く拭き取ります。</a:t>
            </a:r>
          </a:p>
          <a:p>
            <a:r>
              <a:rPr kumimoji="1" lang="ja-JP" altLang="en-US"/>
              <a:t>口は口角を綿棒で拭き取り、洗ってから、うがいをします。</a:t>
            </a:r>
          </a:p>
          <a:p>
            <a:r>
              <a:rPr kumimoji="1" lang="ja-JP" altLang="en-US"/>
              <a:t>耳は表面を湿ったガーゼでよく拭き取ってから、聞こえや痛みなどの異常が無いことを確認後湿った綿棒で耳の穴を拭き取ります。</a:t>
            </a:r>
            <a:endParaRPr kumimoji="1" lang="en-US" altLang="ja-JP" dirty="0"/>
          </a:p>
          <a:p>
            <a:r>
              <a:rPr kumimoji="1" lang="ja-JP" altLang="en-US"/>
              <a:t>その他の皮膚は湿ったガーゼで拭き取ります。いずれの場合も、目、鼻、耳に除染に用いた濡れたガーゼの水（汚染水）が入らないよう注意します。</a:t>
            </a:r>
          </a:p>
          <a:p>
            <a:r>
              <a:rPr kumimoji="1" lang="ja-JP" altLang="en-US"/>
              <a:t>これらの処置で生じる洗い水、ガーゼ、綿棒等は、場合によっては測定・分析対象とすることがありますので、安易に廃棄扱いとしないようにします。</a:t>
            </a:r>
          </a:p>
        </p:txBody>
      </p:sp>
    </p:spTree>
    <p:extLst>
      <p:ext uri="{BB962C8B-B14F-4D97-AF65-F5344CB8AC3E}">
        <p14:creationId xmlns:p14="http://schemas.microsoft.com/office/powerpoint/2010/main" val="26760605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皮膚の除染は湿ったガーゼ等によるふき取りで行います。</a:t>
            </a:r>
          </a:p>
          <a:p>
            <a:r>
              <a:rPr kumimoji="1" lang="ja-JP" altLang="en-US"/>
              <a:t>拭き取りは、常に汚染の中心に向かって行い、汚染を拡げないよう注意します。このため一度使用したガーゼは再使用しません。</a:t>
            </a:r>
          </a:p>
          <a:p>
            <a:r>
              <a:rPr kumimoji="1" lang="ja-JP" altLang="en-US"/>
              <a:t>皮膚の除染は、除染効果が期待できるかどうかによりますが、通常は２回程度までを目安とします。</a:t>
            </a:r>
          </a:p>
          <a:p>
            <a:r>
              <a:rPr kumimoji="1" lang="ja-JP" altLang="en-US"/>
              <a:t>落ちないからといって、過度の除染を試みることは、健常な皮膚を傷つけ、逆効果になりかねません。</a:t>
            </a:r>
          </a:p>
          <a:p>
            <a:r>
              <a:rPr kumimoji="1" lang="ja-JP" altLang="en-US"/>
              <a:t>除染しても落ちないということは、汚染が拡散・拡大しない、ということでもありますので、その部分はシート等で覆って、より高度な除染が可能な機関へ搬送するなどの対応も考えられます。</a:t>
            </a:r>
          </a:p>
        </p:txBody>
      </p:sp>
    </p:spTree>
    <p:extLst>
      <p:ext uri="{BB962C8B-B14F-4D97-AF65-F5344CB8AC3E}">
        <p14:creationId xmlns:p14="http://schemas.microsoft.com/office/powerpoint/2010/main" val="11365476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9313328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85800" y="4913312"/>
            <a:ext cx="5486400" cy="3096156"/>
          </a:xfrm>
        </p:spPr>
        <p:txBody>
          <a:bodyPr/>
          <a:lstStyle/>
          <a:p>
            <a:r>
              <a:rPr kumimoji="1" lang="ja-JP" altLang="en-US"/>
              <a:t>・電源スイッチを約２秒間押すと、液晶表示器の表示が下記のようになり、自動的に電源チェック等が行われ、問題がなければ測定状態となる。</a:t>
            </a:r>
          </a:p>
          <a:p>
            <a:endParaRPr kumimoji="1" lang="ja-JP" altLang="en-US"/>
          </a:p>
          <a:p>
            <a:r>
              <a:rPr kumimoji="1" lang="ja-JP" altLang="en-US"/>
              <a:t>ＡＬＯＫＡ　ＴＧＳ－１４６　：形名</a:t>
            </a:r>
          </a:p>
          <a:p>
            <a:r>
              <a:rPr kumimoji="1" lang="ja-JP" altLang="en-US"/>
              <a:t>               ↓</a:t>
            </a:r>
          </a:p>
          <a:p>
            <a:r>
              <a:rPr kumimoji="1" lang="en-US" altLang="ja-JP" dirty="0"/>
              <a:t>15</a:t>
            </a:r>
            <a:r>
              <a:rPr kumimoji="1" lang="ja-JP" altLang="en-US"/>
              <a:t>／０</a:t>
            </a:r>
            <a:r>
              <a:rPr kumimoji="1" lang="en-US" altLang="ja-JP" dirty="0"/>
              <a:t>2</a:t>
            </a:r>
            <a:r>
              <a:rPr kumimoji="1" lang="ja-JP" altLang="en-US"/>
              <a:t>／１</a:t>
            </a:r>
            <a:r>
              <a:rPr kumimoji="1" lang="en-US" altLang="ja-JP" dirty="0"/>
              <a:t>4</a:t>
            </a:r>
            <a:r>
              <a:rPr kumimoji="1" lang="ja-JP" altLang="en-US"/>
              <a:t>１３：３０ 　　：時刻</a:t>
            </a:r>
          </a:p>
          <a:p>
            <a:r>
              <a:rPr kumimoji="1" lang="ja-JP" altLang="en-US"/>
              <a:t>               ↓</a:t>
            </a:r>
          </a:p>
          <a:p>
            <a:r>
              <a:rPr kumimoji="1" lang="ja-JP" altLang="en-US"/>
              <a:t>ＢＡＴＴ．＝■■■■  ：電池残量</a:t>
            </a:r>
          </a:p>
          <a:p>
            <a:r>
              <a:rPr kumimoji="1" lang="ja-JP" altLang="en-US"/>
              <a:t>               ↓</a:t>
            </a:r>
          </a:p>
          <a:p>
            <a:r>
              <a:rPr kumimoji="1" lang="ja-JP" altLang="en-US"/>
              <a:t>ＡＬＡＲＭ　　ＯＦＦ　：警報動作設定</a:t>
            </a:r>
          </a:p>
          <a:p>
            <a:r>
              <a:rPr kumimoji="1" lang="ja-JP" altLang="en-US"/>
              <a:t>               ↓</a:t>
            </a:r>
          </a:p>
          <a:p>
            <a:r>
              <a:rPr kumimoji="1" lang="ja-JP" altLang="en-US"/>
              <a:t>ＨＶ＝ＯＫ  ：ＨＶ状態</a:t>
            </a:r>
          </a:p>
          <a:p>
            <a:r>
              <a:rPr kumimoji="1" lang="ja-JP" altLang="en-US"/>
              <a:t>     　        ↓</a:t>
            </a:r>
          </a:p>
          <a:p>
            <a:r>
              <a:rPr kumimoji="1" lang="ja-JP" altLang="en-US"/>
              <a:t>　　３　　　　　　　　　０      ：測定状態  </a:t>
            </a:r>
          </a:p>
          <a:p>
            <a:r>
              <a:rPr kumimoji="1" lang="ja-JP" altLang="en-US"/>
              <a:t>      ↑	                  ↑</a:t>
            </a:r>
          </a:p>
          <a:p>
            <a:r>
              <a:rPr kumimoji="1" lang="ja-JP" altLang="en-US"/>
              <a:t>    時定数                     計数率 </a:t>
            </a:r>
          </a:p>
          <a:p>
            <a:r>
              <a:rPr kumimoji="1" lang="ja-JP" altLang="en-US"/>
              <a:t>　　　  </a:t>
            </a:r>
          </a:p>
          <a:p>
            <a:r>
              <a:rPr kumimoji="1" lang="ja-JP" altLang="en-US"/>
              <a:t>なお、エラー表示については、以下のとおりである。</a:t>
            </a:r>
          </a:p>
          <a:p>
            <a:r>
              <a:rPr kumimoji="1" lang="ja-JP" altLang="en-US"/>
              <a:t>・電池残量表示</a:t>
            </a:r>
          </a:p>
          <a:p>
            <a:r>
              <a:rPr kumimoji="1" lang="ja-JP" altLang="en-US"/>
              <a:t>　電池残量表示が</a:t>
            </a:r>
            <a:r>
              <a:rPr kumimoji="1" lang="en-US" altLang="ja-JP" dirty="0"/>
              <a:t>BATT.</a:t>
            </a:r>
            <a:r>
              <a:rPr kumimoji="1" lang="ja-JP" altLang="en-US"/>
              <a:t>＝■□□□で点滅している場合、バッテリーダウン予告表示なので電池を早めに交換する。なお、測定中に液晶表示器の左に“</a:t>
            </a:r>
            <a:r>
              <a:rPr kumimoji="1" lang="en-US" altLang="ja-JP" dirty="0"/>
              <a:t>B”</a:t>
            </a:r>
            <a:r>
              <a:rPr kumimoji="1" lang="ja-JP" altLang="en-US"/>
              <a:t>が点灯した　場合も同様である。</a:t>
            </a:r>
          </a:p>
          <a:p>
            <a:r>
              <a:rPr kumimoji="1" lang="ja-JP" altLang="en-US"/>
              <a:t>・</a:t>
            </a:r>
            <a:r>
              <a:rPr kumimoji="1" lang="en-US" altLang="ja-JP" dirty="0"/>
              <a:t>HV</a:t>
            </a:r>
            <a:r>
              <a:rPr kumimoji="1" lang="ja-JP" altLang="en-US"/>
              <a:t>状態表示</a:t>
            </a:r>
          </a:p>
          <a:p>
            <a:r>
              <a:rPr kumimoji="1" lang="en-US" altLang="ja-JP" dirty="0"/>
              <a:t>HV</a:t>
            </a:r>
            <a:r>
              <a:rPr kumimoji="1" lang="ja-JP" altLang="en-US"/>
              <a:t>＝</a:t>
            </a:r>
            <a:r>
              <a:rPr kumimoji="1" lang="en-US" altLang="ja-JP" dirty="0"/>
              <a:t>ERROR</a:t>
            </a:r>
            <a:r>
              <a:rPr kumimoji="1" lang="ja-JP" altLang="en-US"/>
              <a:t>は、</a:t>
            </a:r>
            <a:r>
              <a:rPr kumimoji="1" lang="en-US" altLang="ja-JP" dirty="0"/>
              <a:t>HV</a:t>
            </a:r>
            <a:r>
              <a:rPr kumimoji="1" lang="ja-JP" altLang="en-US"/>
              <a:t>出力異常のため、正しい計測ができないので、調整をメーカー等に依頼する。</a:t>
            </a:r>
          </a:p>
          <a:p>
            <a:endParaRPr kumimoji="1" lang="ja-JP" altLang="en-US"/>
          </a:p>
        </p:txBody>
      </p:sp>
    </p:spTree>
    <p:extLst>
      <p:ext uri="{BB962C8B-B14F-4D97-AF65-F5344CB8AC3E}">
        <p14:creationId xmlns:p14="http://schemas.microsoft.com/office/powerpoint/2010/main" val="17307626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374650"/>
            <a:ext cx="5486400" cy="4114800"/>
          </a:xfrm>
        </p:spPr>
      </p:sp>
      <p:sp>
        <p:nvSpPr>
          <p:cNvPr id="3" name="ノート プレースホルダー 2"/>
          <p:cNvSpPr>
            <a:spLocks noGrp="1"/>
          </p:cNvSpPr>
          <p:nvPr>
            <p:ph type="body" idx="1"/>
          </p:nvPr>
        </p:nvSpPr>
        <p:spPr/>
        <p:txBody>
          <a:bodyPr/>
          <a:lstStyle/>
          <a:p>
            <a:r>
              <a:rPr kumimoji="1" lang="ja-JP" altLang="en-US" dirty="0"/>
              <a:t>放射性物質が体表面、衣服、資機材等に付着した状態が表面汚染です。体表面の汚染からの放射線は、それほど強くないため、近くで対応しても危険な外部被ばくはしません。</a:t>
            </a:r>
          </a:p>
          <a:p>
            <a:r>
              <a:rPr kumimoji="1" lang="ja-JP" altLang="en-US" dirty="0"/>
              <a:t>原子力災害や放射線災害で汚染が関与していれば、汚染拡大防止を行います。そのためには表面汚染計で汚染の程度を測定し、防護服で皮膚、衣類等への付着を防止します。</a:t>
            </a:r>
          </a:p>
        </p:txBody>
      </p:sp>
    </p:spTree>
    <p:extLst>
      <p:ext uri="{BB962C8B-B14F-4D97-AF65-F5344CB8AC3E}">
        <p14:creationId xmlns:p14="http://schemas.microsoft.com/office/powerpoint/2010/main" val="26175352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374650"/>
            <a:ext cx="5486400" cy="4114800"/>
          </a:xfrm>
        </p:spPr>
      </p:sp>
      <p:sp>
        <p:nvSpPr>
          <p:cNvPr id="3" name="ノート プレースホルダー 2"/>
          <p:cNvSpPr>
            <a:spLocks noGrp="1"/>
          </p:cNvSpPr>
          <p:nvPr>
            <p:ph type="body" idx="1"/>
          </p:nvPr>
        </p:nvSpPr>
        <p:spPr/>
        <p:txBody>
          <a:bodyPr/>
          <a:lstStyle/>
          <a:p>
            <a:r>
              <a:rPr kumimoji="1" lang="ja-JP" altLang="en-US" dirty="0"/>
              <a:t>表面汚染検査は、物体や身体、衣服などに付着した放射性物質の量を測定します。</a:t>
            </a:r>
            <a:endParaRPr kumimoji="1" lang="en-US" altLang="ja-JP" dirty="0"/>
          </a:p>
          <a:p>
            <a:r>
              <a:rPr kumimoji="1" lang="ja-JP" altLang="en-US" dirty="0"/>
              <a:t>表面汚染の程度を測る測定器は、測定器に入ってきた放射線の数を１分間当たりあるいは１秒間当たりの計数として表示し、単位は</a:t>
            </a:r>
            <a:r>
              <a:rPr kumimoji="1" lang="en-US" altLang="ja-JP" dirty="0"/>
              <a:t>min</a:t>
            </a:r>
            <a:r>
              <a:rPr kumimoji="1" lang="en-US" altLang="ja-JP" baseline="30000" dirty="0"/>
              <a:t>-1</a:t>
            </a:r>
            <a:r>
              <a:rPr kumimoji="1" lang="ja-JP" altLang="en-US" dirty="0"/>
              <a:t>、</a:t>
            </a:r>
            <a:r>
              <a:rPr kumimoji="1" lang="en-US" altLang="ja-JP" dirty="0"/>
              <a:t>s</a:t>
            </a:r>
            <a:r>
              <a:rPr kumimoji="1" lang="en-US" altLang="ja-JP" baseline="30000" dirty="0"/>
              <a:t>-1</a:t>
            </a:r>
            <a:r>
              <a:rPr kumimoji="1" lang="ja-JP" altLang="en-US" dirty="0"/>
              <a:t>などを使用します。測定器の種類には、</a:t>
            </a:r>
            <a:r>
              <a:rPr kumimoji="1" lang="en-US" altLang="ja-JP" dirty="0"/>
              <a:t>GM</a:t>
            </a:r>
            <a:r>
              <a:rPr kumimoji="1" lang="ja-JP" altLang="en-US" dirty="0"/>
              <a:t>計数管式サーベイメータ、シンチレーション式サーベイメータがあります。ベータ線の表面汚染の計測には、</a:t>
            </a:r>
            <a:r>
              <a:rPr kumimoji="1" lang="en-US" altLang="ja-JP" dirty="0"/>
              <a:t>GM</a:t>
            </a:r>
            <a:r>
              <a:rPr kumimoji="1" lang="ja-JP" altLang="en-US" dirty="0"/>
              <a:t>計数管式サーベイメータが用いられ、アルファ線の表面汚染の計測には、</a:t>
            </a:r>
            <a:r>
              <a:rPr kumimoji="1" lang="en-US" altLang="ja-JP" dirty="0"/>
              <a:t>ZnS(Ag)</a:t>
            </a:r>
            <a:r>
              <a:rPr kumimoji="1" lang="ja-JP" altLang="en-US" dirty="0"/>
              <a:t>シンチレーションサーベイメータが用いられます。</a:t>
            </a:r>
            <a:r>
              <a:rPr kumimoji="1" lang="en-US" altLang="ja-JP" dirty="0"/>
              <a:t>ZnS(Ag)</a:t>
            </a:r>
            <a:r>
              <a:rPr kumimoji="1" lang="ja-JP" altLang="en-US" dirty="0"/>
              <a:t>シンチレーションサーベイメータでは、ベータ線は測定できませんし、</a:t>
            </a:r>
            <a:r>
              <a:rPr kumimoji="1" lang="en-US" altLang="ja-JP" dirty="0"/>
              <a:t>GM</a:t>
            </a:r>
            <a:r>
              <a:rPr kumimoji="1" lang="ja-JP" altLang="en-US" dirty="0"/>
              <a:t>計数管式サーベイメータでは、アルファ線は測定できません。</a:t>
            </a:r>
          </a:p>
        </p:txBody>
      </p:sp>
    </p:spTree>
    <p:extLst>
      <p:ext uri="{BB962C8B-B14F-4D97-AF65-F5344CB8AC3E}">
        <p14:creationId xmlns:p14="http://schemas.microsoft.com/office/powerpoint/2010/main" val="19478207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基本的な表面汚染計の使用方法は以下です。</a:t>
            </a:r>
            <a:endParaRPr kumimoji="1" lang="en-US" altLang="ja-JP" dirty="0"/>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1" lang="ja-JP" altLang="en-US"/>
              <a:t>電源を入れる。</a:t>
            </a:r>
            <a:endParaRPr kumimoji="1" lang="en-US" altLang="ja-JP" dirty="0"/>
          </a:p>
          <a:p>
            <a:pPr lvl="1"/>
            <a:r>
              <a:rPr lang="ja-JP" altLang="en-US">
                <a:latin typeface="YuMincho +36p Kana Medium" panose="02020500000000000000" pitchFamily="18" charset="-128"/>
                <a:ea typeface="YuMincho +36p Kana Medium" panose="02020500000000000000" pitchFamily="18" charset="-128"/>
              </a:rPr>
              <a:t>サーベイメーターは電池を使用するため、電池の残量を確認します。</a:t>
            </a:r>
            <a:endParaRPr lang="en-US" altLang="ja-JP" dirty="0">
              <a:latin typeface="YuMincho +36p Kana Medium" panose="02020500000000000000" pitchFamily="18" charset="-128"/>
              <a:ea typeface="YuMincho +36p Kana Medium" panose="02020500000000000000" pitchFamily="18" charset="-128"/>
            </a:endParaRPr>
          </a:p>
          <a:p>
            <a:pPr marL="223838" indent="-223838">
              <a:buFont typeface="+mj-lt"/>
              <a:buAutoNum type="arabicPeriod"/>
            </a:pPr>
            <a:r>
              <a:rPr kumimoji="1" lang="ja-JP" altLang="en-US"/>
              <a:t>バックグラウンドレベル（</a:t>
            </a:r>
            <a:r>
              <a:rPr kumimoji="1" lang="en-US" altLang="ja-JP" dirty="0"/>
              <a:t>B.G.</a:t>
            </a:r>
            <a:r>
              <a:rPr kumimoji="1" lang="ja-JP" altLang="en-US"/>
              <a:t>）を測定する。</a:t>
            </a:r>
            <a:endParaRPr kumimoji="1" lang="en-US" altLang="ja-JP" dirty="0"/>
          </a:p>
          <a:p>
            <a:pPr lvl="1"/>
            <a:r>
              <a:rPr kumimoji="1" lang="ja-JP" altLang="en-US">
                <a:latin typeface="YuMincho +36p Kana Medium" panose="02020500000000000000" pitchFamily="18" charset="-128"/>
                <a:ea typeface="YuMincho +36p Kana Medium" panose="02020500000000000000" pitchFamily="18" charset="-128"/>
              </a:rPr>
              <a:t>自然界にも放射線は存在するため、自然界の放射線のレベルを測定します。そして、</a:t>
            </a:r>
            <a:r>
              <a:rPr lang="ja-JP" altLang="en-US">
                <a:latin typeface="YuMincho +36p Kana Medium" panose="02020500000000000000" pitchFamily="18" charset="-128"/>
                <a:ea typeface="YuMincho +36p Kana Medium" panose="02020500000000000000" pitchFamily="18" charset="-128"/>
              </a:rPr>
              <a:t>測定結果の計数値からこのバックグラウンドレベルの値を差し引くことで正味の計数値が得られます。</a:t>
            </a:r>
            <a:endParaRPr lang="en-US" altLang="ja-JP" dirty="0">
              <a:latin typeface="YuMincho +36p Kana Medium" panose="02020500000000000000" pitchFamily="18" charset="-128"/>
              <a:ea typeface="YuMincho +36p Kana Medium" panose="02020500000000000000" pitchFamily="18" charset="-128"/>
            </a:endParaRPr>
          </a:p>
          <a:p>
            <a:pPr marL="223838" indent="-223838">
              <a:buFont typeface="+mj-lt"/>
              <a:buAutoNum type="arabicPeriod"/>
            </a:pPr>
            <a:r>
              <a:rPr lang="ja-JP" altLang="en-US"/>
              <a:t>汚染と判断する基準値あるいは警報値を設定を確認する。</a:t>
            </a:r>
            <a:endParaRPr lang="en-US" altLang="ja-JP" dirty="0"/>
          </a:p>
          <a:p>
            <a:pPr lvl="1"/>
            <a:r>
              <a:rPr lang="ja-JP" altLang="en-US">
                <a:latin typeface="YuMincho +36p Kana Medium" panose="02020500000000000000" pitchFamily="18" charset="-128"/>
                <a:ea typeface="YuMincho +36p Kana Medium" panose="02020500000000000000" pitchFamily="18" charset="-128"/>
              </a:rPr>
              <a:t>同じ表面密度でも測定器ごとに測定値が異なります。また、測定器によっては警報値を設定することができる機種もあります。</a:t>
            </a:r>
            <a:endParaRPr lang="en-US" altLang="ja-JP" dirty="0">
              <a:latin typeface="YuMincho +36p Kana Medium" panose="02020500000000000000" pitchFamily="18" charset="-128"/>
              <a:ea typeface="YuMincho +36p Kana Medium" panose="02020500000000000000" pitchFamily="18" charset="-128"/>
            </a:endParaRPr>
          </a:p>
          <a:p>
            <a:pPr marL="223838" indent="-223838">
              <a:buFont typeface="+mj-lt"/>
              <a:buAutoNum type="arabicPeriod"/>
            </a:pPr>
            <a:r>
              <a:rPr lang="ja-JP" altLang="en-US"/>
              <a:t>測定を開始する。</a:t>
            </a:r>
            <a:endParaRPr lang="en-US" altLang="ja-JP" dirty="0"/>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altLang="ja-JP" dirty="0"/>
          </a:p>
          <a:p>
            <a:pPr marL="0" marR="0" indent="0" algn="l" defTabSz="914400" rtl="0" eaLnBrk="1" fontAlgn="auto" latinLnBrk="0" hangingPunct="1">
              <a:lnSpc>
                <a:spcPct val="100000"/>
              </a:lnSpc>
              <a:spcBef>
                <a:spcPts val="0"/>
              </a:spcBef>
              <a:spcAft>
                <a:spcPts val="0"/>
              </a:spcAft>
              <a:buClrTx/>
              <a:buSzTx/>
              <a:buFont typeface="+mj-lt"/>
              <a:buNone/>
              <a:tabLst/>
              <a:defRPr/>
            </a:pPr>
            <a:r>
              <a:rPr lang="ja-JP" altLang="en-US"/>
              <a:t>放射線測定器は、経年劣化します。そのため、測定器の性能をチェックするために最低でも年</a:t>
            </a:r>
            <a:r>
              <a:rPr lang="en-US" altLang="ja-JP" dirty="0"/>
              <a:t>1</a:t>
            </a:r>
            <a:r>
              <a:rPr lang="ja-JP" altLang="en-US"/>
              <a:t>回の校正が推奨されています。放射線測定器の校正とは、国家計量標準とつながる基準測定器の値（基準値）と、測定器の値（測定値）を比較し、測定器の指示値の正確さを確認する作業です。 </a:t>
            </a:r>
            <a:endParaRPr lang="en-US" altLang="ja-JP" dirty="0"/>
          </a:p>
          <a:p>
            <a:pPr marL="0" marR="0" indent="0" algn="l" defTabSz="914400" rtl="0" eaLnBrk="1" fontAlgn="auto" latinLnBrk="0" hangingPunct="1">
              <a:lnSpc>
                <a:spcPct val="100000"/>
              </a:lnSpc>
              <a:spcBef>
                <a:spcPts val="0"/>
              </a:spcBef>
              <a:spcAft>
                <a:spcPts val="0"/>
              </a:spcAft>
              <a:buClrTx/>
              <a:buSzTx/>
              <a:buFont typeface="+mj-lt"/>
              <a:buNone/>
              <a:tabLst/>
              <a:defRPr/>
            </a:pPr>
            <a:r>
              <a:rPr lang="ja-JP" altLang="en-US"/>
              <a:t>また、検出部を汚染させないようにビニール等で覆います。使用中にビニール等が汚染した場合は、ビニール等を交換します。</a:t>
            </a:r>
            <a:endParaRPr lang="en-US" altLang="ja-JP" dirty="0"/>
          </a:p>
          <a:p>
            <a:pPr marL="228600" indent="-228600">
              <a:buFont typeface="+mj-lt"/>
              <a:buAutoNum type="arabicPeriod"/>
            </a:pPr>
            <a:endParaRPr kumimoji="1" lang="ja-JP" altLang="en-US"/>
          </a:p>
        </p:txBody>
      </p:sp>
    </p:spTree>
    <p:extLst>
      <p:ext uri="{BB962C8B-B14F-4D97-AF65-F5344CB8AC3E}">
        <p14:creationId xmlns:p14="http://schemas.microsoft.com/office/powerpoint/2010/main" val="42922530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374650"/>
            <a:ext cx="5486400" cy="4114800"/>
          </a:xfrm>
        </p:spPr>
      </p:sp>
      <p:sp>
        <p:nvSpPr>
          <p:cNvPr id="3" name="ノート プレースホルダー 2"/>
          <p:cNvSpPr>
            <a:spLocks noGrp="1"/>
          </p:cNvSpPr>
          <p:nvPr>
            <p:ph type="body" idx="1"/>
          </p:nvPr>
        </p:nvSpPr>
        <p:spPr/>
        <p:txBody>
          <a:bodyPr/>
          <a:lstStyle/>
          <a:p>
            <a:pPr marL="0" marR="0" lvl="0" algn="l" defTabSz="914400" rtl="0" eaLnBrk="1" fontAlgn="auto" latinLnBrk="0" hangingPunct="1">
              <a:lnSpc>
                <a:spcPct val="100000"/>
              </a:lnSpc>
              <a:spcBef>
                <a:spcPts val="0"/>
              </a:spcBef>
              <a:spcAft>
                <a:spcPts val="0"/>
              </a:spcAft>
              <a:buClrTx/>
              <a:buSzTx/>
              <a:buFontTx/>
              <a:buNone/>
              <a:tabLst/>
              <a:defRPr/>
            </a:pPr>
            <a:r>
              <a:rPr kumimoji="1" lang="ja-JP" altLang="en-US" dirty="0"/>
              <a:t>身体の汚染検査では、</a:t>
            </a:r>
            <a:r>
              <a:rPr kumimoji="1" lang="en-US" altLang="ja-JP" dirty="0"/>
              <a:t>GM</a:t>
            </a:r>
            <a:r>
              <a:rPr kumimoji="1" lang="ja-JP" altLang="en-US" dirty="0"/>
              <a:t>計数管式サーベイメーターを使用して、全身を測定します。原則として、検査は２人１組で行い、１人が測定を、もう１人が記録を行います。要員に余裕があれば、検査員２人が協力して検査し、時間短縮が可能です。</a:t>
            </a:r>
            <a:endParaRPr kumimoji="1" lang="en-US" altLang="ja-JP" dirty="0"/>
          </a:p>
          <a:p>
            <a:r>
              <a:rPr kumimoji="1" lang="ja-JP" altLang="en-US" dirty="0"/>
              <a:t>全身汚染検査では、頭からつま先、背中側をまんべんなく検査します。このため、全身汚染検査には、一人当たり約</a:t>
            </a:r>
            <a:r>
              <a:rPr kumimoji="1" lang="en-US" altLang="ja-JP" dirty="0"/>
              <a:t>10</a:t>
            </a:r>
            <a:r>
              <a:rPr kumimoji="1" lang="ja-JP" altLang="en-US" dirty="0"/>
              <a:t>分ほど時間を要します。</a:t>
            </a:r>
            <a:endParaRPr kumimoji="1" lang="en-US" altLang="ja-JP" dirty="0"/>
          </a:p>
          <a:p>
            <a:r>
              <a:rPr kumimoji="1" lang="ja-JP" altLang="en-US" dirty="0"/>
              <a:t>簡易汚染検査（指定箇所検査）</a:t>
            </a:r>
            <a:r>
              <a:rPr kumimoji="1" lang="en-US" altLang="ja-JP" dirty="0"/>
              <a:t>※</a:t>
            </a:r>
            <a:r>
              <a:rPr kumimoji="1" lang="ja-JP" altLang="en-US" dirty="0"/>
              <a:t>では、頭部、顔面、肩、手指、靴といった汚染が付着しやすい部位を検査します。この場合は、全身汚染検査よりも検査時間を短縮することができます。汚染検査の結果を記録用紙に記載します。</a:t>
            </a:r>
            <a:endParaRPr kumimoji="1" lang="en-US" altLang="ja-JP" dirty="0"/>
          </a:p>
          <a:p>
            <a:pPr marL="0" marR="0" algn="l" defTabSz="914400" rtl="0" eaLnBrk="1" fontAlgn="auto" latinLnBrk="0" hangingPunct="1">
              <a:lnSpc>
                <a:spcPct val="100000"/>
              </a:lnSpc>
              <a:spcBef>
                <a:spcPts val="0"/>
              </a:spcBef>
              <a:spcAft>
                <a:spcPts val="0"/>
              </a:spcAft>
              <a:buClrTx/>
              <a:buSzTx/>
              <a:buFontTx/>
              <a:buNone/>
              <a:tabLst/>
              <a:defRPr/>
            </a:pPr>
            <a:r>
              <a:rPr kumimoji="1" lang="ja-JP" altLang="en-US" dirty="0"/>
              <a:t>口角、鼻周囲などの</a:t>
            </a:r>
            <a:r>
              <a:rPr lang="ja-JP" altLang="en-US" dirty="0"/>
              <a:t>顔面</a:t>
            </a:r>
            <a:r>
              <a:rPr kumimoji="1" lang="ja-JP" altLang="en-US" dirty="0"/>
              <a:t>に汚染が確認された場合は、放射性プルームの吸入が疑われますので、体内汚染の有無を判断するために、鼻腔スワブを綿棒で採取します。汚染検査の結果、有意な体内汚染の可能性が高いと判断された場合は、</a:t>
            </a:r>
            <a:r>
              <a:rPr kumimoji="1" lang="en-US" altLang="ja-JP" dirty="0"/>
              <a:t>WBC</a:t>
            </a:r>
            <a:r>
              <a:rPr kumimoji="1" lang="ja-JP" altLang="en-US" dirty="0"/>
              <a:t>（ホールボディカウンター）や甲状腺モニターによる内部被ばくの評価が必要となります。これらの検査は、原子力災害拠点病院等に設置されている</a:t>
            </a:r>
            <a:r>
              <a:rPr kumimoji="1" lang="en-US" altLang="ja-JP" dirty="0"/>
              <a:t>WBC</a:t>
            </a:r>
            <a:r>
              <a:rPr kumimoji="1" lang="ja-JP" altLang="en-US" dirty="0" err="1"/>
              <a:t>、</a:t>
            </a:r>
            <a:r>
              <a:rPr kumimoji="1" lang="ja-JP" altLang="en-US" dirty="0"/>
              <a:t>甲状腺モニターを利用します。</a:t>
            </a:r>
            <a:endParaRPr kumimoji="1" lang="en-US" altLang="ja-JP" dirty="0"/>
          </a:p>
          <a:p>
            <a:pPr marL="0" marR="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algn="l" defTabSz="914400" rtl="0" eaLnBrk="1" fontAlgn="auto" latinLnBrk="0" hangingPunct="1">
              <a:lnSpc>
                <a:spcPct val="100000"/>
              </a:lnSpc>
              <a:spcBef>
                <a:spcPts val="0"/>
              </a:spcBef>
              <a:spcAft>
                <a:spcPts val="0"/>
              </a:spcAft>
              <a:buClrTx/>
              <a:buSzTx/>
              <a:buFontTx/>
              <a:buNone/>
              <a:tabLst/>
              <a:defRPr/>
            </a:pPr>
            <a:r>
              <a:rPr kumimoji="1" lang="en-US" altLang="ja-JP" dirty="0"/>
              <a:t>※</a:t>
            </a:r>
            <a:r>
              <a:rPr kumimoji="1" lang="ja-JP" altLang="en-US" dirty="0"/>
              <a:t>簡易汚染検査（指定箇所検査）については、「避難退域時検査」のテキスト参照</a:t>
            </a:r>
            <a:endParaRPr kumimoji="1" lang="en-US" altLang="ja-JP" dirty="0"/>
          </a:p>
        </p:txBody>
      </p:sp>
    </p:spTree>
    <p:extLst>
      <p:ext uri="{BB962C8B-B14F-4D97-AF65-F5344CB8AC3E}">
        <p14:creationId xmlns:p14="http://schemas.microsoft.com/office/powerpoint/2010/main" val="12645501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記録用紙には、被検査者氏名、測定年月日、時間、測定器機種、測定器番号、バックグラウンド値、測定者氏名、記録者氏名、除染の要否等を記載します。</a:t>
            </a:r>
            <a:endParaRPr kumimoji="1" lang="en-US" altLang="ja-JP" dirty="0"/>
          </a:p>
          <a:p>
            <a:r>
              <a:rPr kumimoji="1" lang="ja-JP" altLang="en-US"/>
              <a:t>これらの情報があれば、後日、表面密度を求めることも可能となります。</a:t>
            </a:r>
            <a:endParaRPr kumimoji="1" lang="en-US" altLang="ja-JP" dirty="0"/>
          </a:p>
          <a:p>
            <a:r>
              <a:rPr kumimoji="1" lang="ja-JP" altLang="en-US"/>
              <a:t>測定結果は、汚染のある部位を○で囲み、計数値を記載します。</a:t>
            </a:r>
            <a:endParaRPr kumimoji="1" lang="en-US" altLang="ja-JP" dirty="0"/>
          </a:p>
          <a:p>
            <a:r>
              <a:rPr kumimoji="1" lang="ja-JP" altLang="en-US"/>
              <a:t>除染した場合は、除染の回数を○で示し（例；</a:t>
            </a:r>
            <a:r>
              <a:rPr kumimoji="1" lang="en-US" altLang="ja-JP" dirty="0"/>
              <a:t>1</a:t>
            </a:r>
            <a:r>
              <a:rPr kumimoji="1" lang="ja-JP" altLang="en-US"/>
              <a:t>回目の除染</a:t>
            </a:r>
            <a:r>
              <a:rPr kumimoji="1" lang="en-US" altLang="ja-JP" dirty="0"/>
              <a:t>①</a:t>
            </a:r>
            <a:r>
              <a:rPr kumimoji="1" lang="ja-JP" altLang="en-US"/>
              <a:t>、</a:t>
            </a:r>
            <a:r>
              <a:rPr kumimoji="1" lang="en-US" altLang="ja-JP" dirty="0"/>
              <a:t>2</a:t>
            </a:r>
            <a:r>
              <a:rPr kumimoji="1" lang="ja-JP" altLang="en-US"/>
              <a:t>回目の除染</a:t>
            </a:r>
            <a:r>
              <a:rPr kumimoji="1" lang="en-US" altLang="ja-JP" dirty="0"/>
              <a:t>②</a:t>
            </a:r>
            <a:r>
              <a:rPr kumimoji="1" lang="ja-JP" altLang="en-US"/>
              <a:t>）、除染後の計数値を記載します。</a:t>
            </a:r>
          </a:p>
        </p:txBody>
      </p:sp>
    </p:spTree>
    <p:extLst>
      <p:ext uri="{BB962C8B-B14F-4D97-AF65-F5344CB8AC3E}">
        <p14:creationId xmlns:p14="http://schemas.microsoft.com/office/powerpoint/2010/main" val="14774768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測定器のプローブ（検出部）に放射性物質が付着しないようにします。通常はビニール袋やラップなどで覆い、汚染したらこのビニール袋等を交換します。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また、被災者の放射線被ばくに対する不安を考慮して、サーベイメータのスピーカーはオフにします。</a:t>
            </a:r>
            <a:endParaRPr kumimoji="1" lang="en-US" altLang="ja-JP" dirty="0"/>
          </a:p>
          <a:p>
            <a:r>
              <a:rPr kumimoji="1" lang="ja-JP" altLang="en-US"/>
              <a:t>測定時は、測定の対象物から一定の距離を保つこと、角度を一定に保つこと、ゆっくり動かすことに注意します。</a:t>
            </a:r>
            <a:endParaRPr kumimoji="1" lang="en-US" altLang="ja-JP" dirty="0"/>
          </a:p>
          <a:p>
            <a:r>
              <a:rPr kumimoji="1" lang="ja-JP" altLang="en-US"/>
              <a:t>計測する表面からの距離が離れると計数値は小さくなります。また、距離が異なると正確な評価ができません。</a:t>
            </a:r>
            <a:endParaRPr kumimoji="1" lang="en-US" altLang="ja-JP" dirty="0"/>
          </a:p>
          <a:p>
            <a:r>
              <a:rPr kumimoji="1" lang="en-US" altLang="ja-JP" dirty="0"/>
              <a:t>GM</a:t>
            </a:r>
            <a:r>
              <a:rPr kumimoji="1" lang="ja-JP" altLang="en-US"/>
              <a:t>サーベイメーターは、検出部の窓以外からはベータ線が入射しません。表面と検出部の角度が異なると検出部との距離も異なります。そのため、表面と検出部の角度を一定に保ちます。</a:t>
            </a:r>
            <a:endParaRPr kumimoji="1" lang="en-US" altLang="ja-JP" dirty="0"/>
          </a:p>
          <a:p>
            <a:r>
              <a:rPr kumimoji="1" lang="ja-JP" altLang="en-US"/>
              <a:t>表面汚染検査では、検出部は１秒間に</a:t>
            </a:r>
            <a:r>
              <a:rPr kumimoji="1" lang="en-US" altLang="ja-JP" dirty="0"/>
              <a:t>5〜6cm</a:t>
            </a:r>
            <a:r>
              <a:rPr kumimoji="1" lang="ja-JP" altLang="en-US"/>
              <a:t>の距離を動かします。速度が速すぎると、指示値が表示される前に汚染のない箇所に移動してしまい、汚染を見逃してしまいます。</a:t>
            </a:r>
          </a:p>
        </p:txBody>
      </p:sp>
    </p:spTree>
    <p:extLst>
      <p:ext uri="{BB962C8B-B14F-4D97-AF65-F5344CB8AC3E}">
        <p14:creationId xmlns:p14="http://schemas.microsoft.com/office/powerpoint/2010/main" val="1858613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85800" y="4913311"/>
            <a:ext cx="5486400" cy="4004446"/>
          </a:xfrm>
        </p:spPr>
        <p:txBody>
          <a:bodyPr/>
          <a:lstStyle/>
          <a:p>
            <a:pPr marR="0" algn="l" defTabSz="914400" rtl="0" eaLnBrk="1" fontAlgn="auto" latinLnBrk="0" hangingPunct="1">
              <a:lnSpc>
                <a:spcPct val="100000"/>
              </a:lnSpc>
              <a:spcBef>
                <a:spcPts val="0"/>
              </a:spcBef>
              <a:spcAft>
                <a:spcPts val="0"/>
              </a:spcAft>
              <a:buClrTx/>
              <a:buSzTx/>
              <a:buFontTx/>
              <a:buNone/>
              <a:defRPr/>
            </a:pPr>
            <a:r>
              <a:rPr kumimoji="1" lang="ja-JP" altLang="en-US"/>
              <a:t>表面汚染は、単位表面積に存在する放射能</a:t>
            </a:r>
            <a:r>
              <a:rPr kumimoji="1" lang="en-US" altLang="ja-JP" dirty="0"/>
              <a:t>(</a:t>
            </a:r>
            <a:r>
              <a:rPr kumimoji="1" lang="en-US" altLang="ja-JP" dirty="0" err="1"/>
              <a:t>Bq</a:t>
            </a:r>
            <a:r>
              <a:rPr kumimoji="1" lang="en-US" altLang="ja-JP" dirty="0"/>
              <a:t>/cm</a:t>
            </a:r>
            <a:r>
              <a:rPr kumimoji="1" lang="en-US" altLang="ja-JP" baseline="30000" dirty="0"/>
              <a:t>2</a:t>
            </a:r>
            <a:r>
              <a:rPr kumimoji="1" lang="en-US" altLang="ja-JP" dirty="0"/>
              <a:t>)</a:t>
            </a:r>
            <a:r>
              <a:rPr kumimoji="1" lang="ja-JP" altLang="en-US"/>
              <a:t>で表され、これを表面密度といいます。 </a:t>
            </a:r>
            <a:endParaRPr kumimoji="1" lang="en-US" altLang="ja-JP" dirty="0"/>
          </a:p>
          <a:p>
            <a:pPr marR="0" algn="l" defTabSz="914400" rtl="0" eaLnBrk="1" fontAlgn="auto" latinLnBrk="0" hangingPunct="1">
              <a:lnSpc>
                <a:spcPct val="100000"/>
              </a:lnSpc>
              <a:spcBef>
                <a:spcPts val="0"/>
              </a:spcBef>
              <a:spcAft>
                <a:spcPts val="0"/>
              </a:spcAft>
              <a:buClrTx/>
              <a:buSzTx/>
              <a:buFontTx/>
              <a:buNone/>
              <a:defRPr/>
            </a:pPr>
            <a:r>
              <a:rPr kumimoji="1" lang="ja-JP" altLang="en-US"/>
              <a:t>表面汚染の測定器によって得られた計数</a:t>
            </a:r>
            <a:r>
              <a:rPr kumimoji="1" lang="en-US" altLang="ja-JP" dirty="0"/>
              <a:t>(min</a:t>
            </a:r>
            <a:r>
              <a:rPr kumimoji="1" lang="en-US" altLang="ja-JP" baseline="30000" dirty="0"/>
              <a:t>-1</a:t>
            </a:r>
            <a:r>
              <a:rPr kumimoji="1" lang="en-US" altLang="ja-JP" dirty="0"/>
              <a:t>)</a:t>
            </a:r>
            <a:r>
              <a:rPr kumimoji="1" lang="ja-JP" altLang="en-US"/>
              <a:t>から表面密度を求めるには、計算が必要です。 </a:t>
            </a:r>
            <a:endParaRPr kumimoji="1" lang="en-US" altLang="ja-JP" dirty="0"/>
          </a:p>
          <a:p>
            <a:pPr marR="0" algn="l" defTabSz="914400" rtl="0" eaLnBrk="1" fontAlgn="auto" latinLnBrk="0" hangingPunct="1">
              <a:lnSpc>
                <a:spcPct val="100000"/>
              </a:lnSpc>
              <a:spcBef>
                <a:spcPts val="0"/>
              </a:spcBef>
              <a:spcAft>
                <a:spcPts val="0"/>
              </a:spcAft>
              <a:buClrTx/>
              <a:buSzTx/>
              <a:buFontTx/>
              <a:buNone/>
              <a:defRPr/>
            </a:pPr>
            <a:r>
              <a:rPr kumimoji="1" lang="ja-JP" altLang="en-US"/>
              <a:t>機器効率とは、標準線源に対して一定の条件で測定した時のアルファ線またはベータ線表面放出率に対する測定器の正味の計数率の比（線源から放出される放射線の量と測定器で検出される放射線の量の比率）であり、測定器ごとに異なります。測定器の校正をしている場合、校正証明書に記載されています。線源効率とは、汚染表面の材質、状態等によるアルファ線やベータ線の散乱や吸収の程度を示すものです。測定器の入射窓面積は取扱説明書に記載されています。</a:t>
            </a:r>
          </a:p>
          <a:p>
            <a:pPr marR="0" algn="l" defTabSz="914400" rtl="0" eaLnBrk="1" fontAlgn="auto" latinLnBrk="0" hangingPunct="1">
              <a:lnSpc>
                <a:spcPct val="100000"/>
              </a:lnSpc>
              <a:spcBef>
                <a:spcPts val="0"/>
              </a:spcBef>
              <a:spcAft>
                <a:spcPts val="0"/>
              </a:spcAft>
              <a:buClrTx/>
              <a:buSzTx/>
              <a:buFontTx/>
              <a:buNone/>
              <a:defRPr/>
            </a:pPr>
            <a:r>
              <a:rPr kumimoji="1" lang="ja-JP" altLang="en-US"/>
              <a:t>同じ汚染を測定しても、測定器が異なると測定器の機器効率、入射窓面積が異なるため、実際に表示される計数は異なります。そのため、同じ現場で、異なる種類の表面汚染の測定器を使用する場合、除染の適応のレベルを同じ表面密度で統一するには、あらかじめ測定器ごとに計数を設定しておく必要があります。</a:t>
            </a:r>
            <a:endParaRPr kumimoji="1" lang="en-US" altLang="ja-JP" dirty="0"/>
          </a:p>
          <a:p>
            <a:r>
              <a:rPr lang="ja-JP" altLang="ja-JP"/>
              <a:t>線源効率</a:t>
            </a:r>
          </a:p>
          <a:p>
            <a:r>
              <a:rPr lang="ja-JP" altLang="ja-JP"/>
              <a:t>β線最大エネルギーが</a:t>
            </a:r>
            <a:r>
              <a:rPr lang="en-US" altLang="ja-JP" dirty="0"/>
              <a:t>0.4MeV</a:t>
            </a:r>
            <a:r>
              <a:rPr lang="ja-JP" altLang="ja-JP"/>
              <a:t>以上</a:t>
            </a:r>
            <a:r>
              <a:rPr lang="ja-JP" altLang="en-US"/>
              <a:t>；</a:t>
            </a:r>
            <a:r>
              <a:rPr lang="en-US" altLang="ja-JP" dirty="0"/>
              <a:t>0.5</a:t>
            </a:r>
            <a:endParaRPr lang="ja-JP" altLang="ja-JP"/>
          </a:p>
          <a:p>
            <a:r>
              <a:rPr lang="ja-JP" altLang="ja-JP"/>
              <a:t>β線最大エネルギーが</a:t>
            </a:r>
            <a:r>
              <a:rPr lang="en-US" altLang="ja-JP" dirty="0"/>
              <a:t>0.15</a:t>
            </a:r>
            <a:r>
              <a:rPr lang="ja-JP" altLang="ja-JP"/>
              <a:t>から</a:t>
            </a:r>
            <a:r>
              <a:rPr lang="en-US" altLang="ja-JP" dirty="0"/>
              <a:t>0.4MeV</a:t>
            </a:r>
            <a:r>
              <a:rPr lang="ja-JP" altLang="en-US"/>
              <a:t>；</a:t>
            </a:r>
            <a:r>
              <a:rPr lang="en-US" altLang="ja-JP" dirty="0"/>
              <a:t>0.25</a:t>
            </a:r>
            <a:endParaRPr lang="ja-JP" altLang="ja-JP"/>
          </a:p>
          <a:p>
            <a:r>
              <a:rPr lang="ja-JP" altLang="ja-JP"/>
              <a:t>α線放出核種</a:t>
            </a:r>
            <a:r>
              <a:rPr lang="ja-JP" altLang="en-US"/>
              <a:t>；</a:t>
            </a:r>
            <a:r>
              <a:rPr lang="en-US" altLang="ja-JP" dirty="0"/>
              <a:t>0.25</a:t>
            </a:r>
            <a:endParaRPr lang="ja-JP" altLang="ja-JP"/>
          </a:p>
        </p:txBody>
      </p:sp>
    </p:spTree>
    <p:extLst>
      <p:ext uri="{BB962C8B-B14F-4D97-AF65-F5344CB8AC3E}">
        <p14:creationId xmlns:p14="http://schemas.microsoft.com/office/powerpoint/2010/main" val="8580457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374650"/>
            <a:ext cx="5486400" cy="4114800"/>
          </a:xfrm>
        </p:spPr>
      </p:sp>
      <p:sp>
        <p:nvSpPr>
          <p:cNvPr id="3" name="ノート プレースホルダー 2"/>
          <p:cNvSpPr>
            <a:spLocks noGrp="1"/>
          </p:cNvSpPr>
          <p:nvPr>
            <p:ph type="body" idx="1"/>
          </p:nvPr>
        </p:nvSpPr>
        <p:spPr/>
        <p:txBody>
          <a:bodyPr/>
          <a:lstStyle/>
          <a:p>
            <a:r>
              <a:rPr lang="en-US" altLang="ja-JP" dirty="0"/>
              <a:t>OIL4</a:t>
            </a:r>
            <a:r>
              <a:rPr lang="ja-JP" altLang="en-US" dirty="0"/>
              <a:t>は不注意な経口摂取、皮膚汚染からの外部被ばくを低減するために、除染を講じるための基準です。</a:t>
            </a:r>
            <a:endParaRPr lang="en-US" altLang="ja-JP" dirty="0"/>
          </a:p>
          <a:p>
            <a:r>
              <a:rPr kumimoji="1" lang="ja-JP" altLang="en-US" dirty="0"/>
              <a:t>基準値を超える場合は、迅速に除染します。</a:t>
            </a:r>
            <a:endParaRPr kumimoji="1" lang="en-US" altLang="ja-JP" dirty="0"/>
          </a:p>
          <a:p>
            <a:r>
              <a:rPr lang="ja-JP" altLang="en-US" dirty="0"/>
              <a:t>原子力災害が発生し、最初の１ヶ月は</a:t>
            </a:r>
            <a:r>
              <a:rPr lang="en-US" altLang="ja-JP" dirty="0"/>
              <a:t>β</a:t>
            </a:r>
            <a:r>
              <a:rPr lang="ja-JP" altLang="en-US" dirty="0"/>
              <a:t>線で</a:t>
            </a:r>
            <a:r>
              <a:rPr lang="en-US" altLang="ja-JP" dirty="0"/>
              <a:t>40,000cpm</a:t>
            </a:r>
            <a:r>
              <a:rPr lang="ja-JP" altLang="en-US" dirty="0"/>
              <a:t>が基準値です。これは主に放射性ヨウ素を想定しており、さらに日本で広く用いられている入射窓面積が</a:t>
            </a:r>
            <a:r>
              <a:rPr lang="en-US" altLang="ja-JP" dirty="0"/>
              <a:t>20cm</a:t>
            </a:r>
            <a:r>
              <a:rPr lang="en-US" altLang="ja-JP" baseline="30000" dirty="0"/>
              <a:t>2</a:t>
            </a:r>
            <a:r>
              <a:rPr lang="ja-JP" altLang="en-US" dirty="0"/>
              <a:t>の測定器での計数値を想定しています。この場合、表面密度は約</a:t>
            </a:r>
            <a:r>
              <a:rPr lang="en-US" altLang="ja-JP" dirty="0"/>
              <a:t>120Bq/cm</a:t>
            </a:r>
            <a:r>
              <a:rPr lang="en-US" altLang="ja-JP" baseline="30000" dirty="0"/>
              <a:t>2</a:t>
            </a:r>
            <a:r>
              <a:rPr lang="ja-JP" altLang="en-US" dirty="0"/>
              <a:t>相当となります。他の測定器を使用する場合は、この表面密度から計数値を計算します。</a:t>
            </a:r>
            <a:endParaRPr lang="en-US" altLang="ja-JP" dirty="0"/>
          </a:p>
          <a:p>
            <a:r>
              <a:rPr kumimoji="1" lang="ja-JP" altLang="en-US" dirty="0"/>
              <a:t>原子力災害が発生して１ヶ月後には、</a:t>
            </a:r>
            <a:r>
              <a:rPr lang="en-US" altLang="ja-JP" dirty="0"/>
              <a:t>OIL4</a:t>
            </a:r>
            <a:r>
              <a:rPr lang="ja-JP" altLang="en-US" dirty="0"/>
              <a:t>は</a:t>
            </a:r>
            <a:r>
              <a:rPr lang="en-US" altLang="ja-JP" dirty="0"/>
              <a:t>β</a:t>
            </a:r>
            <a:r>
              <a:rPr lang="ja-JP" altLang="en-US" dirty="0"/>
              <a:t>線で</a:t>
            </a:r>
            <a:r>
              <a:rPr lang="en-US" altLang="ja-JP" dirty="0"/>
              <a:t>13,000cpm</a:t>
            </a:r>
            <a:r>
              <a:rPr lang="ja-JP" altLang="en-US" dirty="0"/>
              <a:t>になります。これは、半減期の短い放射性ヨウ素が減少して、汚染の主体は放射性セシウムとなるためです。この場合、表面密度は約</a:t>
            </a:r>
            <a:r>
              <a:rPr lang="en-US" altLang="ja-JP" dirty="0"/>
              <a:t>40Bq/cm</a:t>
            </a:r>
            <a:r>
              <a:rPr lang="en-US" altLang="ja-JP" baseline="30000" dirty="0"/>
              <a:t>2</a:t>
            </a:r>
            <a:r>
              <a:rPr lang="ja-JP" altLang="en-US" dirty="0"/>
              <a:t>相当となります。</a:t>
            </a:r>
            <a:endParaRPr kumimoji="1" lang="ja-JP" altLang="en-US" dirty="0"/>
          </a:p>
        </p:txBody>
      </p:sp>
    </p:spTree>
    <p:extLst>
      <p:ext uri="{BB962C8B-B14F-4D97-AF65-F5344CB8AC3E}">
        <p14:creationId xmlns:p14="http://schemas.microsoft.com/office/powerpoint/2010/main" val="10351796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3FD2B035-2781-9740-B933-4E3FC573D9A5}"/>
              </a:ext>
            </a:extLst>
          </p:cNvPr>
          <p:cNvSpPr/>
          <p:nvPr/>
        </p:nvSpPr>
        <p:spPr>
          <a:xfrm>
            <a:off x="0" y="1030288"/>
            <a:ext cx="9144000" cy="2571750"/>
          </a:xfrm>
          <a:prstGeom prst="rect">
            <a:avLst/>
          </a:prstGeom>
          <a:solidFill>
            <a:srgbClr val="00B0F0">
              <a:alpha val="50196"/>
            </a:srgb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sz="1350" b="1"/>
          </a:p>
        </p:txBody>
      </p:sp>
      <p:sp>
        <p:nvSpPr>
          <p:cNvPr id="2" name="タイトル 1">
            <a:extLst>
              <a:ext uri="{FF2B5EF4-FFF2-40B4-BE49-F238E27FC236}">
                <a16:creationId xmlns:a16="http://schemas.microsoft.com/office/drawing/2014/main" id="{14DF20F3-08E8-6C46-A3A3-8EE30F2E250B}"/>
              </a:ext>
            </a:extLst>
          </p:cNvPr>
          <p:cNvSpPr>
            <a:spLocks noGrp="1"/>
          </p:cNvSpPr>
          <p:nvPr>
            <p:ph type="ctrTitle"/>
          </p:nvPr>
        </p:nvSpPr>
        <p:spPr>
          <a:xfrm>
            <a:off x="1143000" y="1122363"/>
            <a:ext cx="6858000" cy="2387600"/>
          </a:xfrm>
        </p:spPr>
        <p:txBody>
          <a:bodyPr anchor="b"/>
          <a:lstStyle>
            <a:lvl1pPr algn="ctr">
              <a:defRPr sz="45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297F6764-BE4F-9D48-A6F2-CAB7E70792B2}"/>
              </a:ext>
            </a:extLst>
          </p:cNvPr>
          <p:cNvSpPr>
            <a:spLocks noGrp="1"/>
          </p:cNvSpPr>
          <p:nvPr>
            <p:ph type="subTitle" idx="1"/>
          </p:nvPr>
        </p:nvSpPr>
        <p:spPr>
          <a:xfrm>
            <a:off x="1143000" y="3694113"/>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77697755-46E5-BB47-A2D1-E5637D4712D5}"/>
              </a:ext>
            </a:extLst>
          </p:cNvPr>
          <p:cNvSpPr>
            <a:spLocks noGrp="1"/>
          </p:cNvSpPr>
          <p:nvPr>
            <p:ph type="dt" sz="half" idx="10"/>
          </p:nvPr>
        </p:nvSpPr>
        <p:spPr/>
        <p:txBody>
          <a:bodyPr/>
          <a:lstStyle/>
          <a:p>
            <a:fld id="{632A61D9-9D14-7344-905F-CB5FD2EB0B31}" type="datetime1">
              <a:rPr kumimoji="1" lang="ja-JP" altLang="en-US" smtClean="0"/>
              <a:t>2023/11/14</a:t>
            </a:fld>
            <a:endParaRPr kumimoji="1" lang="ja-JP" altLang="en-US"/>
          </a:p>
        </p:txBody>
      </p:sp>
      <p:sp>
        <p:nvSpPr>
          <p:cNvPr id="5" name="フッター プレースホルダー 4">
            <a:extLst>
              <a:ext uri="{FF2B5EF4-FFF2-40B4-BE49-F238E27FC236}">
                <a16:creationId xmlns:a16="http://schemas.microsoft.com/office/drawing/2014/main" id="{D596E1B0-852F-2940-ABA1-7F4418B70CF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733D306-2DA5-D34C-B830-BF29F67A4CC3}"/>
              </a:ext>
            </a:extLst>
          </p:cNvPr>
          <p:cNvSpPr>
            <a:spLocks noGrp="1"/>
          </p:cNvSpPr>
          <p:nvPr>
            <p:ph type="sldNum" sz="quarter" idx="12"/>
          </p:nvPr>
        </p:nvSpPr>
        <p:spPr/>
        <p:txBody>
          <a:bodyPr/>
          <a:lstStyle/>
          <a:p>
            <a:fld id="{58DD1769-DAE9-6C4E-82F4-B62273FFA290}" type="slidenum">
              <a:rPr kumimoji="1" lang="ja-JP" altLang="en-US" smtClean="0"/>
              <a:t>‹#›</a:t>
            </a:fld>
            <a:endParaRPr kumimoji="1" lang="ja-JP" altLang="en-US"/>
          </a:p>
        </p:txBody>
      </p:sp>
    </p:spTree>
    <p:extLst>
      <p:ext uri="{BB962C8B-B14F-4D97-AF65-F5344CB8AC3E}">
        <p14:creationId xmlns:p14="http://schemas.microsoft.com/office/powerpoint/2010/main" val="11672107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FDB598C-A41D-5146-A53E-8EA3415CD1C0}"/>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4FF83289-7D9D-D741-B639-E3C142EBD724}"/>
              </a:ext>
            </a:extLst>
          </p:cNvPr>
          <p:cNvSpPr>
            <a:spLocks noGrp="1"/>
          </p:cNvSpPr>
          <p:nvPr>
            <p:ph type="body" orient="vert" idx="1"/>
          </p:nvPr>
        </p:nvSpPr>
        <p:spPr/>
        <p:txBody>
          <a:bodyPr vert="eaVert"/>
          <a:lstStyle>
            <a:lvl1pPr>
              <a:defRPr/>
            </a:lvl1pPr>
            <a:lvl2pPr>
              <a:defRPr/>
            </a:lvl2pPr>
            <a:lvl3pPr>
              <a:defRPr/>
            </a:lvl3pPr>
            <a:lvl4pPr>
              <a:defRPr/>
            </a:lvl4pPr>
            <a:lvl5pPr>
              <a:defRPr/>
            </a:lvl5pPr>
          </a:lstStyle>
          <a:p>
            <a:pPr lvl="0"/>
            <a:r>
              <a:rPr kumimoji="1" lang="ja-JP" altLang="en-US"/>
              <a:t>マスター テキストの書式設定</a:t>
            </a:r>
            <a:endParaRPr kumimoji="1" lang="en-US" altLang="ja-JP" dirty="0"/>
          </a:p>
          <a:p>
            <a:pPr lvl="1"/>
            <a:r>
              <a:rPr kumimoji="1" lang="ja-JP" altLang="en-US"/>
              <a:t>第 </a:t>
            </a:r>
            <a:r>
              <a:rPr kumimoji="1" lang="en-US" altLang="ja-JP" dirty="0"/>
              <a:t>2 </a:t>
            </a:r>
            <a:r>
              <a:rPr kumimoji="1" lang="ja-JP" altLang="en-US"/>
              <a:t>レベル</a:t>
            </a:r>
            <a:endParaRPr kumimoji="1" lang="en-US" altLang="ja-JP" dirty="0"/>
          </a:p>
          <a:p>
            <a:pPr lvl="2"/>
            <a:r>
              <a:rPr kumimoji="1" lang="ja-JP" altLang="en-US"/>
              <a:t>第 </a:t>
            </a:r>
            <a:r>
              <a:rPr kumimoji="1" lang="en-US" altLang="ja-JP" dirty="0"/>
              <a:t>3 </a:t>
            </a:r>
            <a:r>
              <a:rPr kumimoji="1" lang="ja-JP" altLang="en-US"/>
              <a:t>レベル</a:t>
            </a:r>
            <a:endParaRPr kumimoji="1" lang="en-US" altLang="ja-JP" dirty="0"/>
          </a:p>
          <a:p>
            <a:pPr lvl="3"/>
            <a:r>
              <a:rPr kumimoji="1" lang="ja-JP" altLang="en-US"/>
              <a:t>第 </a:t>
            </a:r>
            <a:r>
              <a:rPr kumimoji="1" lang="en-US" altLang="ja-JP" dirty="0"/>
              <a:t>4 </a:t>
            </a:r>
            <a:r>
              <a:rPr kumimoji="1" lang="ja-JP" altLang="en-US"/>
              <a:t>レベル</a:t>
            </a:r>
            <a:endParaRPr kumimoji="1" lang="en-US" altLang="ja-JP" dirty="0"/>
          </a:p>
          <a:p>
            <a:pPr lvl="4"/>
            <a:r>
              <a:rPr kumimoji="1" lang="ja-JP" altLang="en-US"/>
              <a:t>第 </a:t>
            </a:r>
            <a:r>
              <a:rPr kumimoji="1" lang="en-US" altLang="ja-JP" dirty="0"/>
              <a:t>5 </a:t>
            </a:r>
            <a:r>
              <a:rPr kumimoji="1" lang="ja-JP" altLang="en-US"/>
              <a:t>レベル</a:t>
            </a:r>
          </a:p>
        </p:txBody>
      </p:sp>
      <p:sp>
        <p:nvSpPr>
          <p:cNvPr id="4" name="日付プレースホルダー 3">
            <a:extLst>
              <a:ext uri="{FF2B5EF4-FFF2-40B4-BE49-F238E27FC236}">
                <a16:creationId xmlns:a16="http://schemas.microsoft.com/office/drawing/2014/main" id="{44338148-C7B7-FA4C-BC45-3EB888F1AB5C}"/>
              </a:ext>
            </a:extLst>
          </p:cNvPr>
          <p:cNvSpPr>
            <a:spLocks noGrp="1"/>
          </p:cNvSpPr>
          <p:nvPr>
            <p:ph type="dt" sz="half" idx="10"/>
          </p:nvPr>
        </p:nvSpPr>
        <p:spPr/>
        <p:txBody>
          <a:bodyPr/>
          <a:lstStyle/>
          <a:p>
            <a:fld id="{1506E270-00B3-1E48-BEF8-42C92487C935}" type="datetime1">
              <a:rPr kumimoji="1" lang="ja-JP" altLang="en-US" smtClean="0"/>
              <a:t>2023/11/14</a:t>
            </a:fld>
            <a:endParaRPr kumimoji="1" lang="ja-JP" altLang="en-US"/>
          </a:p>
        </p:txBody>
      </p:sp>
      <p:sp>
        <p:nvSpPr>
          <p:cNvPr id="5" name="フッター プレースホルダー 4">
            <a:extLst>
              <a:ext uri="{FF2B5EF4-FFF2-40B4-BE49-F238E27FC236}">
                <a16:creationId xmlns:a16="http://schemas.microsoft.com/office/drawing/2014/main" id="{762A84C3-7BEB-1A46-AD43-045506EB3BC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893A28D2-109A-1C44-9E5B-CDD7D069C6D9}"/>
              </a:ext>
            </a:extLst>
          </p:cNvPr>
          <p:cNvSpPr>
            <a:spLocks noGrp="1"/>
          </p:cNvSpPr>
          <p:nvPr>
            <p:ph type="sldNum" sz="quarter" idx="12"/>
          </p:nvPr>
        </p:nvSpPr>
        <p:spPr/>
        <p:txBody>
          <a:bodyPr/>
          <a:lstStyle/>
          <a:p>
            <a:fld id="{58DD1769-DAE9-6C4E-82F4-B62273FFA290}" type="slidenum">
              <a:rPr kumimoji="1" lang="ja-JP" altLang="en-US" smtClean="0"/>
              <a:t>‹#›</a:t>
            </a:fld>
            <a:endParaRPr kumimoji="1" lang="ja-JP" altLang="en-US"/>
          </a:p>
        </p:txBody>
      </p:sp>
    </p:spTree>
    <p:extLst>
      <p:ext uri="{BB962C8B-B14F-4D97-AF65-F5344CB8AC3E}">
        <p14:creationId xmlns:p14="http://schemas.microsoft.com/office/powerpoint/2010/main" val="35982505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C99F8909-157A-DC40-B0A9-9B2806218ABA}"/>
              </a:ext>
            </a:extLst>
          </p:cNvPr>
          <p:cNvSpPr/>
          <p:nvPr/>
        </p:nvSpPr>
        <p:spPr>
          <a:xfrm>
            <a:off x="6457950" y="0"/>
            <a:ext cx="2686050" cy="6858000"/>
          </a:xfrm>
          <a:prstGeom prst="rect">
            <a:avLst/>
          </a:prstGeom>
          <a:solidFill>
            <a:srgbClr val="00B0F0">
              <a:alpha val="50196"/>
            </a:srgb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sz="1350" b="1"/>
          </a:p>
        </p:txBody>
      </p:sp>
      <p:sp>
        <p:nvSpPr>
          <p:cNvPr id="2" name="縦書きタイトル 1">
            <a:extLst>
              <a:ext uri="{FF2B5EF4-FFF2-40B4-BE49-F238E27FC236}">
                <a16:creationId xmlns:a16="http://schemas.microsoft.com/office/drawing/2014/main" id="{C586AE35-AD60-D44C-85C0-F02C142DFAF4}"/>
              </a:ext>
            </a:extLst>
          </p:cNvPr>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8DE71F55-62AD-304A-B87F-924B73CF06DF}"/>
              </a:ext>
            </a:extLst>
          </p:cNvPr>
          <p:cNvSpPr>
            <a:spLocks noGrp="1"/>
          </p:cNvSpPr>
          <p:nvPr>
            <p:ph type="body" orient="vert" idx="1"/>
          </p:nvPr>
        </p:nvSpPr>
        <p:spPr>
          <a:xfrm>
            <a:off x="628650" y="365125"/>
            <a:ext cx="5800725" cy="5811838"/>
          </a:xfrm>
        </p:spPr>
        <p:txBody>
          <a:bodyPr vert="eaVert"/>
          <a:lstStyle>
            <a:lvl1pPr>
              <a:defRPr/>
            </a:lvl1pPr>
            <a:lvl2pPr>
              <a:defRPr/>
            </a:lvl2pPr>
            <a:lvl3pPr>
              <a:defRPr/>
            </a:lvl3pPr>
            <a:lvl4pPr>
              <a:defRPr/>
            </a:lvl4pPr>
            <a:lvl5pPr>
              <a:defRPr/>
            </a:lvl5pPr>
          </a:lstStyle>
          <a:p>
            <a:pPr lvl="0"/>
            <a:r>
              <a:rPr kumimoji="1" lang="ja-JP" altLang="en-US"/>
              <a:t>マスター テキストの書式設定</a:t>
            </a:r>
            <a:endParaRPr kumimoji="1" lang="en-US" altLang="ja-JP" dirty="0"/>
          </a:p>
          <a:p>
            <a:pPr lvl="1"/>
            <a:r>
              <a:rPr kumimoji="1" lang="ja-JP" altLang="en-US"/>
              <a:t>第 </a:t>
            </a:r>
            <a:r>
              <a:rPr kumimoji="1" lang="en-US" altLang="ja-JP" dirty="0"/>
              <a:t>2 </a:t>
            </a:r>
            <a:r>
              <a:rPr kumimoji="1" lang="ja-JP" altLang="en-US"/>
              <a:t>レベル</a:t>
            </a:r>
            <a:endParaRPr kumimoji="1" lang="en-US" altLang="ja-JP" dirty="0"/>
          </a:p>
          <a:p>
            <a:pPr lvl="2"/>
            <a:r>
              <a:rPr kumimoji="1" lang="ja-JP" altLang="en-US"/>
              <a:t>第 </a:t>
            </a:r>
            <a:r>
              <a:rPr kumimoji="1" lang="en-US" altLang="ja-JP" dirty="0"/>
              <a:t>3 </a:t>
            </a:r>
            <a:r>
              <a:rPr kumimoji="1" lang="ja-JP" altLang="en-US"/>
              <a:t>レベル</a:t>
            </a:r>
            <a:endParaRPr kumimoji="1" lang="en-US" altLang="ja-JP" dirty="0"/>
          </a:p>
          <a:p>
            <a:pPr lvl="3"/>
            <a:r>
              <a:rPr kumimoji="1" lang="ja-JP" altLang="en-US"/>
              <a:t>第 </a:t>
            </a:r>
            <a:r>
              <a:rPr kumimoji="1" lang="en-US" altLang="ja-JP" dirty="0"/>
              <a:t>4 </a:t>
            </a:r>
            <a:r>
              <a:rPr kumimoji="1" lang="ja-JP" altLang="en-US"/>
              <a:t>レベル</a:t>
            </a:r>
            <a:endParaRPr kumimoji="1" lang="en-US" altLang="ja-JP" dirty="0"/>
          </a:p>
          <a:p>
            <a:pPr lvl="4"/>
            <a:r>
              <a:rPr kumimoji="1" lang="ja-JP" altLang="en-US"/>
              <a:t>第 </a:t>
            </a:r>
            <a:r>
              <a:rPr kumimoji="1" lang="en-US" altLang="ja-JP" dirty="0"/>
              <a:t>5 </a:t>
            </a:r>
            <a:r>
              <a:rPr kumimoji="1" lang="ja-JP" altLang="en-US"/>
              <a:t>レベル</a:t>
            </a:r>
          </a:p>
        </p:txBody>
      </p:sp>
      <p:sp>
        <p:nvSpPr>
          <p:cNvPr id="4" name="日付プレースホルダー 3">
            <a:extLst>
              <a:ext uri="{FF2B5EF4-FFF2-40B4-BE49-F238E27FC236}">
                <a16:creationId xmlns:a16="http://schemas.microsoft.com/office/drawing/2014/main" id="{4808EE49-1B9B-3141-8443-347AA6212AFB}"/>
              </a:ext>
            </a:extLst>
          </p:cNvPr>
          <p:cNvSpPr>
            <a:spLocks noGrp="1"/>
          </p:cNvSpPr>
          <p:nvPr>
            <p:ph type="dt" sz="half" idx="10"/>
          </p:nvPr>
        </p:nvSpPr>
        <p:spPr/>
        <p:txBody>
          <a:bodyPr/>
          <a:lstStyle/>
          <a:p>
            <a:fld id="{2D58841C-9CF7-534D-B373-B4DA7BD2B65C}" type="datetime1">
              <a:rPr kumimoji="1" lang="ja-JP" altLang="en-US" smtClean="0"/>
              <a:t>2023/11/14</a:t>
            </a:fld>
            <a:endParaRPr kumimoji="1" lang="ja-JP" altLang="en-US"/>
          </a:p>
        </p:txBody>
      </p:sp>
      <p:sp>
        <p:nvSpPr>
          <p:cNvPr id="5" name="フッター プレースホルダー 4">
            <a:extLst>
              <a:ext uri="{FF2B5EF4-FFF2-40B4-BE49-F238E27FC236}">
                <a16:creationId xmlns:a16="http://schemas.microsoft.com/office/drawing/2014/main" id="{EA148ED2-A6B6-A547-9548-BAF0F487E6B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C913B31-45A2-8C4D-9F12-192091F9BD5D}"/>
              </a:ext>
            </a:extLst>
          </p:cNvPr>
          <p:cNvSpPr>
            <a:spLocks noGrp="1"/>
          </p:cNvSpPr>
          <p:nvPr>
            <p:ph type="sldNum" sz="quarter" idx="12"/>
          </p:nvPr>
        </p:nvSpPr>
        <p:spPr/>
        <p:txBody>
          <a:bodyPr/>
          <a:lstStyle/>
          <a:p>
            <a:fld id="{58DD1769-DAE9-6C4E-82F4-B62273FFA290}" type="slidenum">
              <a:rPr kumimoji="1" lang="ja-JP" altLang="en-US" smtClean="0"/>
              <a:t>‹#›</a:t>
            </a:fld>
            <a:endParaRPr kumimoji="1" lang="ja-JP" altLang="en-US"/>
          </a:p>
        </p:txBody>
      </p:sp>
    </p:spTree>
    <p:extLst>
      <p:ext uri="{BB962C8B-B14F-4D97-AF65-F5344CB8AC3E}">
        <p14:creationId xmlns:p14="http://schemas.microsoft.com/office/powerpoint/2010/main" val="4437843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4 つ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57199" y="342900"/>
            <a:ext cx="7391401" cy="927058"/>
          </a:xfrm>
        </p:spPr>
        <p:txBody>
          <a:bodyPr/>
          <a:lstStyle/>
          <a:p>
            <a:r>
              <a:rPr lang="ja-JP" altLang="en-US"/>
              <a:t>マスター タイトルの書式設定</a:t>
            </a:r>
            <a:endParaRPr/>
          </a:p>
        </p:txBody>
      </p:sp>
      <p:sp>
        <p:nvSpPr>
          <p:cNvPr id="3" name="Content Placeholder 2"/>
          <p:cNvSpPr>
            <a:spLocks noGrp="1"/>
          </p:cNvSpPr>
          <p:nvPr>
            <p:ph sz="half" idx="1"/>
          </p:nvPr>
        </p:nvSpPr>
        <p:spPr>
          <a:xfrm>
            <a:off x="4282439" y="1571457"/>
            <a:ext cx="3566160" cy="223443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dirty="0"/>
          </a:p>
        </p:txBody>
      </p:sp>
      <p:sp>
        <p:nvSpPr>
          <p:cNvPr id="5" name="Date Placeholder 4"/>
          <p:cNvSpPr>
            <a:spLocks noGrp="1"/>
          </p:cNvSpPr>
          <p:nvPr>
            <p:ph type="dt" sz="half" idx="10"/>
          </p:nvPr>
        </p:nvSpPr>
        <p:spPr/>
        <p:txBody>
          <a:bodyPr/>
          <a:lstStyle/>
          <a:p>
            <a:fld id="{94ECF678-E2CE-934B-8F74-7E3B2C2A75CB}" type="datetime1">
              <a:rPr lang="ja-JP" altLang="en-US" smtClean="0"/>
              <a:t>2023/11/14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AF16DE-A0D5-4438-950F-5B1E159C2C28}" type="slidenum">
              <a:rPr lang="en-US" smtClean="0"/>
              <a:t>‹#›</a:t>
            </a:fld>
            <a:endParaRPr lang="en-US"/>
          </a:p>
        </p:txBody>
      </p:sp>
      <p:sp>
        <p:nvSpPr>
          <p:cNvPr id="9" name="Content Placeholder 2"/>
          <p:cNvSpPr>
            <a:spLocks noGrp="1"/>
          </p:cNvSpPr>
          <p:nvPr>
            <p:ph sz="half" idx="13"/>
          </p:nvPr>
        </p:nvSpPr>
        <p:spPr>
          <a:xfrm>
            <a:off x="4282440" y="3910779"/>
            <a:ext cx="3566160" cy="223443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dirty="0"/>
          </a:p>
        </p:txBody>
      </p:sp>
      <p:sp>
        <p:nvSpPr>
          <p:cNvPr id="11" name="Content Placeholder 2"/>
          <p:cNvSpPr>
            <a:spLocks noGrp="1"/>
          </p:cNvSpPr>
          <p:nvPr>
            <p:ph sz="half" idx="14"/>
          </p:nvPr>
        </p:nvSpPr>
        <p:spPr>
          <a:xfrm>
            <a:off x="457199" y="1571457"/>
            <a:ext cx="3566160" cy="223443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dirty="0"/>
          </a:p>
        </p:txBody>
      </p:sp>
      <p:sp>
        <p:nvSpPr>
          <p:cNvPr id="12" name="Content Placeholder 2"/>
          <p:cNvSpPr>
            <a:spLocks noGrp="1"/>
          </p:cNvSpPr>
          <p:nvPr>
            <p:ph sz="half" idx="15"/>
          </p:nvPr>
        </p:nvSpPr>
        <p:spPr>
          <a:xfrm>
            <a:off x="457200" y="3910779"/>
            <a:ext cx="3566160" cy="223443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dirty="0"/>
          </a:p>
        </p:txBody>
      </p:sp>
    </p:spTree>
    <p:extLst>
      <p:ext uri="{BB962C8B-B14F-4D97-AF65-F5344CB8AC3E}">
        <p14:creationId xmlns:p14="http://schemas.microsoft.com/office/powerpoint/2010/main" val="31111662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7328E01-AF4F-1C4E-BD85-696582E9FC1D}"/>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339DB9BF-763B-0945-A9AB-A377448A3060}"/>
              </a:ext>
            </a:extLst>
          </p:cNvPr>
          <p:cNvSpPr>
            <a:spLocks noGrp="1"/>
          </p:cNvSpPr>
          <p:nvPr>
            <p:ph idx="1"/>
          </p:nvPr>
        </p:nvSpPr>
        <p:spPr/>
        <p:txBody>
          <a:bodyPr/>
          <a:lstStyle>
            <a:lvl1pPr>
              <a:defRPr/>
            </a:lvl1pPr>
            <a:lvl2pPr>
              <a:defRPr/>
            </a:lvl2pPr>
            <a:lvl3pPr>
              <a:defRPr/>
            </a:lvl3pPr>
            <a:lvl4pPr>
              <a:defRPr/>
            </a:lvl4pPr>
            <a:lvl5pPr>
              <a:defRPr/>
            </a:lvl5pPr>
          </a:lstStyle>
          <a:p>
            <a:pPr lvl="0"/>
            <a:r>
              <a:rPr kumimoji="1" lang="ja-JP" altLang="en-US"/>
              <a:t>マスター テキストの書式設定</a:t>
            </a:r>
            <a:endParaRPr kumimoji="1" lang="en-US" altLang="ja-JP" dirty="0"/>
          </a:p>
          <a:p>
            <a:pPr lvl="1"/>
            <a:r>
              <a:rPr kumimoji="1" lang="ja-JP" altLang="en-US"/>
              <a:t>第 </a:t>
            </a:r>
            <a:r>
              <a:rPr kumimoji="1" lang="en-US" altLang="ja-JP" dirty="0"/>
              <a:t>2 </a:t>
            </a:r>
            <a:r>
              <a:rPr kumimoji="1" lang="ja-JP" altLang="en-US"/>
              <a:t>レベル</a:t>
            </a:r>
            <a:endParaRPr kumimoji="1" lang="en-US" altLang="ja-JP" dirty="0"/>
          </a:p>
          <a:p>
            <a:pPr lvl="2"/>
            <a:r>
              <a:rPr kumimoji="1" lang="ja-JP" altLang="en-US"/>
              <a:t>第 </a:t>
            </a:r>
            <a:r>
              <a:rPr kumimoji="1" lang="en-US" altLang="ja-JP" dirty="0"/>
              <a:t>3 </a:t>
            </a:r>
            <a:r>
              <a:rPr kumimoji="1" lang="ja-JP" altLang="en-US"/>
              <a:t>レベル</a:t>
            </a:r>
            <a:endParaRPr kumimoji="1" lang="en-US" altLang="ja-JP" dirty="0"/>
          </a:p>
          <a:p>
            <a:pPr lvl="3"/>
            <a:r>
              <a:rPr kumimoji="1" lang="ja-JP" altLang="en-US"/>
              <a:t>第 </a:t>
            </a:r>
            <a:r>
              <a:rPr kumimoji="1" lang="en-US" altLang="ja-JP" dirty="0"/>
              <a:t>4 </a:t>
            </a:r>
            <a:r>
              <a:rPr kumimoji="1" lang="ja-JP" altLang="en-US"/>
              <a:t>レベル</a:t>
            </a:r>
            <a:endParaRPr kumimoji="1" lang="en-US" altLang="ja-JP" dirty="0"/>
          </a:p>
          <a:p>
            <a:pPr lvl="4"/>
            <a:r>
              <a:rPr kumimoji="1" lang="ja-JP" altLang="en-US"/>
              <a:t>第 </a:t>
            </a:r>
            <a:r>
              <a:rPr kumimoji="1" lang="en-US" altLang="ja-JP" dirty="0"/>
              <a:t>5 </a:t>
            </a:r>
            <a:r>
              <a:rPr kumimoji="1" lang="ja-JP" altLang="en-US"/>
              <a:t>レベル</a:t>
            </a:r>
          </a:p>
        </p:txBody>
      </p:sp>
      <p:sp>
        <p:nvSpPr>
          <p:cNvPr id="4" name="日付プレースホルダー 3">
            <a:extLst>
              <a:ext uri="{FF2B5EF4-FFF2-40B4-BE49-F238E27FC236}">
                <a16:creationId xmlns:a16="http://schemas.microsoft.com/office/drawing/2014/main" id="{3D126471-58FC-5C4E-926F-7ED1149BA257}"/>
              </a:ext>
            </a:extLst>
          </p:cNvPr>
          <p:cNvSpPr>
            <a:spLocks noGrp="1"/>
          </p:cNvSpPr>
          <p:nvPr>
            <p:ph type="dt" sz="half" idx="10"/>
          </p:nvPr>
        </p:nvSpPr>
        <p:spPr/>
        <p:txBody>
          <a:bodyPr/>
          <a:lstStyle/>
          <a:p>
            <a:fld id="{E9A4AD9A-B741-1F42-A814-5CEB65C67D4C}" type="datetime1">
              <a:rPr kumimoji="1" lang="ja-JP" altLang="en-US" smtClean="0"/>
              <a:t>2023/11/14</a:t>
            </a:fld>
            <a:endParaRPr kumimoji="1" lang="ja-JP" altLang="en-US"/>
          </a:p>
        </p:txBody>
      </p:sp>
      <p:sp>
        <p:nvSpPr>
          <p:cNvPr id="5" name="フッター プレースホルダー 4">
            <a:extLst>
              <a:ext uri="{FF2B5EF4-FFF2-40B4-BE49-F238E27FC236}">
                <a16:creationId xmlns:a16="http://schemas.microsoft.com/office/drawing/2014/main" id="{32780033-FCCF-C145-AD89-28AEA0AEB70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2DC33C2-B25C-6448-A2B3-F04868CDD1E7}"/>
              </a:ext>
            </a:extLst>
          </p:cNvPr>
          <p:cNvSpPr>
            <a:spLocks noGrp="1"/>
          </p:cNvSpPr>
          <p:nvPr>
            <p:ph type="sldNum" sz="quarter" idx="12"/>
          </p:nvPr>
        </p:nvSpPr>
        <p:spPr/>
        <p:txBody>
          <a:bodyPr/>
          <a:lstStyle/>
          <a:p>
            <a:fld id="{58DD1769-DAE9-6C4E-82F4-B62273FFA290}" type="slidenum">
              <a:rPr kumimoji="1" lang="ja-JP" altLang="en-US" smtClean="0"/>
              <a:t>‹#›</a:t>
            </a:fld>
            <a:endParaRPr kumimoji="1" lang="ja-JP" altLang="en-US"/>
          </a:p>
        </p:txBody>
      </p:sp>
    </p:spTree>
    <p:extLst>
      <p:ext uri="{BB962C8B-B14F-4D97-AF65-F5344CB8AC3E}">
        <p14:creationId xmlns:p14="http://schemas.microsoft.com/office/powerpoint/2010/main" val="41695199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A7CD886-6500-204E-B0AC-3212BEB38352}"/>
              </a:ext>
            </a:extLst>
          </p:cNvPr>
          <p:cNvSpPr>
            <a:spLocks noGrp="1"/>
          </p:cNvSpPr>
          <p:nvPr>
            <p:ph type="title"/>
          </p:nvPr>
        </p:nvSpPr>
        <p:spPr>
          <a:xfrm>
            <a:off x="623888" y="1709739"/>
            <a:ext cx="7886700" cy="2852737"/>
          </a:xfrm>
        </p:spPr>
        <p:txBody>
          <a:bodyPr anchor="b"/>
          <a:lstStyle>
            <a:lvl1pPr>
              <a:defRPr sz="45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92D3308F-B85D-C645-B271-BF21FFEB022B}"/>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289853EA-BCA0-BE41-95CC-E79693471EB7}"/>
              </a:ext>
            </a:extLst>
          </p:cNvPr>
          <p:cNvSpPr>
            <a:spLocks noGrp="1"/>
          </p:cNvSpPr>
          <p:nvPr>
            <p:ph type="dt" sz="half" idx="10"/>
          </p:nvPr>
        </p:nvSpPr>
        <p:spPr/>
        <p:txBody>
          <a:bodyPr/>
          <a:lstStyle/>
          <a:p>
            <a:fld id="{FE93DFC6-3673-0C42-BA2B-EE2F9E1B2898}" type="datetime1">
              <a:rPr kumimoji="1" lang="ja-JP" altLang="en-US" smtClean="0"/>
              <a:t>2023/11/14</a:t>
            </a:fld>
            <a:endParaRPr kumimoji="1" lang="ja-JP" altLang="en-US"/>
          </a:p>
        </p:txBody>
      </p:sp>
      <p:sp>
        <p:nvSpPr>
          <p:cNvPr id="5" name="フッター プレースホルダー 4">
            <a:extLst>
              <a:ext uri="{FF2B5EF4-FFF2-40B4-BE49-F238E27FC236}">
                <a16:creationId xmlns:a16="http://schemas.microsoft.com/office/drawing/2014/main" id="{CCAE8EDB-FE14-3443-AEE0-690E3116877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0878861-6B1B-344F-882F-3D47E0E87495}"/>
              </a:ext>
            </a:extLst>
          </p:cNvPr>
          <p:cNvSpPr>
            <a:spLocks noGrp="1"/>
          </p:cNvSpPr>
          <p:nvPr>
            <p:ph type="sldNum" sz="quarter" idx="12"/>
          </p:nvPr>
        </p:nvSpPr>
        <p:spPr/>
        <p:txBody>
          <a:bodyPr/>
          <a:lstStyle/>
          <a:p>
            <a:fld id="{58DD1769-DAE9-6C4E-82F4-B62273FFA290}" type="slidenum">
              <a:rPr kumimoji="1" lang="ja-JP" altLang="en-US" smtClean="0"/>
              <a:t>‹#›</a:t>
            </a:fld>
            <a:endParaRPr kumimoji="1" lang="ja-JP" altLang="en-US"/>
          </a:p>
        </p:txBody>
      </p:sp>
    </p:spTree>
    <p:extLst>
      <p:ext uri="{BB962C8B-B14F-4D97-AF65-F5344CB8AC3E}">
        <p14:creationId xmlns:p14="http://schemas.microsoft.com/office/powerpoint/2010/main" val="38130250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FA78812-28CF-A245-8EE3-7C8E1491DCE0}"/>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E373E256-C602-044A-8108-25D7D23B8EA7}"/>
              </a:ext>
            </a:extLst>
          </p:cNvPr>
          <p:cNvSpPr>
            <a:spLocks noGrp="1"/>
          </p:cNvSpPr>
          <p:nvPr>
            <p:ph sz="half" idx="1"/>
          </p:nvPr>
        </p:nvSpPr>
        <p:spPr>
          <a:xfrm>
            <a:off x="628650" y="1212575"/>
            <a:ext cx="3886200" cy="4964389"/>
          </a:xfrm>
        </p:spPr>
        <p:txBody>
          <a:bodyPr/>
          <a:lstStyle>
            <a:lvl1pPr>
              <a:defRPr/>
            </a:lvl1pPr>
            <a:lvl2pPr>
              <a:defRPr/>
            </a:lvl2pPr>
            <a:lvl3pPr>
              <a:defRPr/>
            </a:lvl3pPr>
            <a:lvl4pPr>
              <a:defRPr/>
            </a:lvl4pPr>
            <a:lvl5pPr>
              <a:defRPr/>
            </a:lvl5pPr>
          </a:lstStyle>
          <a:p>
            <a:pPr lvl="0"/>
            <a:r>
              <a:rPr kumimoji="1" lang="ja-JP" altLang="en-US"/>
              <a:t>マスター テキストの書式設定</a:t>
            </a:r>
            <a:endParaRPr kumimoji="1" lang="en-US" altLang="ja-JP" dirty="0"/>
          </a:p>
          <a:p>
            <a:pPr lvl="1"/>
            <a:r>
              <a:rPr kumimoji="1" lang="ja-JP" altLang="en-US"/>
              <a:t>第 </a:t>
            </a:r>
            <a:r>
              <a:rPr kumimoji="1" lang="en-US" altLang="ja-JP" dirty="0"/>
              <a:t>2 </a:t>
            </a:r>
            <a:r>
              <a:rPr kumimoji="1" lang="ja-JP" altLang="en-US"/>
              <a:t>レベル</a:t>
            </a:r>
            <a:endParaRPr kumimoji="1" lang="en-US" altLang="ja-JP" dirty="0"/>
          </a:p>
          <a:p>
            <a:pPr lvl="2"/>
            <a:r>
              <a:rPr kumimoji="1" lang="ja-JP" altLang="en-US"/>
              <a:t>第 </a:t>
            </a:r>
            <a:r>
              <a:rPr kumimoji="1" lang="en-US" altLang="ja-JP" dirty="0"/>
              <a:t>3 </a:t>
            </a:r>
            <a:r>
              <a:rPr kumimoji="1" lang="ja-JP" altLang="en-US"/>
              <a:t>レベル</a:t>
            </a:r>
            <a:endParaRPr kumimoji="1" lang="en-US" altLang="ja-JP" dirty="0"/>
          </a:p>
          <a:p>
            <a:pPr lvl="3"/>
            <a:r>
              <a:rPr kumimoji="1" lang="ja-JP" altLang="en-US"/>
              <a:t>第 </a:t>
            </a:r>
            <a:r>
              <a:rPr kumimoji="1" lang="en-US" altLang="ja-JP" dirty="0"/>
              <a:t>4 </a:t>
            </a:r>
            <a:r>
              <a:rPr kumimoji="1" lang="ja-JP" altLang="en-US"/>
              <a:t>レベル</a:t>
            </a:r>
            <a:endParaRPr kumimoji="1" lang="en-US" altLang="ja-JP" dirty="0"/>
          </a:p>
          <a:p>
            <a:pPr lvl="4"/>
            <a:r>
              <a:rPr kumimoji="1" lang="ja-JP" altLang="en-US"/>
              <a:t>第 </a:t>
            </a:r>
            <a:r>
              <a:rPr kumimoji="1" lang="en-US" altLang="ja-JP" dirty="0"/>
              <a:t>5 </a:t>
            </a:r>
            <a:r>
              <a:rPr kumimoji="1" lang="ja-JP" altLang="en-US"/>
              <a:t>レベル</a:t>
            </a:r>
          </a:p>
        </p:txBody>
      </p:sp>
      <p:sp>
        <p:nvSpPr>
          <p:cNvPr id="4" name="コンテンツ プレースホルダー 3">
            <a:extLst>
              <a:ext uri="{FF2B5EF4-FFF2-40B4-BE49-F238E27FC236}">
                <a16:creationId xmlns:a16="http://schemas.microsoft.com/office/drawing/2014/main" id="{049EE479-827F-E249-AEA5-0F54F0E5D5BA}"/>
              </a:ext>
            </a:extLst>
          </p:cNvPr>
          <p:cNvSpPr>
            <a:spLocks noGrp="1"/>
          </p:cNvSpPr>
          <p:nvPr>
            <p:ph sz="half" idx="2"/>
          </p:nvPr>
        </p:nvSpPr>
        <p:spPr>
          <a:xfrm>
            <a:off x="4629150" y="1212575"/>
            <a:ext cx="3886200" cy="4964389"/>
          </a:xfrm>
        </p:spPr>
        <p:txBody>
          <a:bodyPr/>
          <a:lstStyle>
            <a:lvl1pPr>
              <a:defRPr/>
            </a:lvl1pPr>
            <a:lvl2pPr>
              <a:defRPr/>
            </a:lvl2pPr>
            <a:lvl3pPr>
              <a:defRPr/>
            </a:lvl3pPr>
            <a:lvl4pPr>
              <a:defRPr/>
            </a:lvl4pPr>
            <a:lvl5pPr>
              <a:defRPr/>
            </a:lvl5pPr>
          </a:lstStyle>
          <a:p>
            <a:pPr lvl="0"/>
            <a:r>
              <a:rPr kumimoji="1" lang="ja-JP" altLang="en-US"/>
              <a:t>マスター テキストの書式設定</a:t>
            </a:r>
            <a:endParaRPr kumimoji="1" lang="en-US" altLang="ja-JP" dirty="0"/>
          </a:p>
          <a:p>
            <a:pPr lvl="1"/>
            <a:r>
              <a:rPr kumimoji="1" lang="ja-JP" altLang="en-US"/>
              <a:t>第 </a:t>
            </a:r>
            <a:r>
              <a:rPr kumimoji="1" lang="en-US" altLang="ja-JP" dirty="0"/>
              <a:t>2 </a:t>
            </a:r>
            <a:r>
              <a:rPr kumimoji="1" lang="ja-JP" altLang="en-US"/>
              <a:t>レベル</a:t>
            </a:r>
            <a:endParaRPr kumimoji="1" lang="en-US" altLang="ja-JP" dirty="0"/>
          </a:p>
          <a:p>
            <a:pPr lvl="2"/>
            <a:r>
              <a:rPr kumimoji="1" lang="ja-JP" altLang="en-US"/>
              <a:t>第 </a:t>
            </a:r>
            <a:r>
              <a:rPr kumimoji="1" lang="en-US" altLang="ja-JP" dirty="0"/>
              <a:t>3 </a:t>
            </a:r>
            <a:r>
              <a:rPr kumimoji="1" lang="ja-JP" altLang="en-US"/>
              <a:t>レベル</a:t>
            </a:r>
            <a:endParaRPr kumimoji="1" lang="en-US" altLang="ja-JP" dirty="0"/>
          </a:p>
          <a:p>
            <a:pPr lvl="3"/>
            <a:r>
              <a:rPr kumimoji="1" lang="ja-JP" altLang="en-US"/>
              <a:t>第 </a:t>
            </a:r>
            <a:r>
              <a:rPr kumimoji="1" lang="en-US" altLang="ja-JP" dirty="0"/>
              <a:t>4 </a:t>
            </a:r>
            <a:r>
              <a:rPr kumimoji="1" lang="ja-JP" altLang="en-US"/>
              <a:t>レベル</a:t>
            </a:r>
            <a:endParaRPr kumimoji="1" lang="en-US" altLang="ja-JP" dirty="0"/>
          </a:p>
          <a:p>
            <a:pPr lvl="4"/>
            <a:r>
              <a:rPr kumimoji="1" lang="ja-JP" altLang="en-US"/>
              <a:t>第 </a:t>
            </a:r>
            <a:r>
              <a:rPr kumimoji="1" lang="en-US" altLang="ja-JP" dirty="0"/>
              <a:t>5 </a:t>
            </a:r>
            <a:r>
              <a:rPr kumimoji="1" lang="ja-JP" altLang="en-US"/>
              <a:t>レベル</a:t>
            </a:r>
          </a:p>
        </p:txBody>
      </p:sp>
      <p:sp>
        <p:nvSpPr>
          <p:cNvPr id="5" name="日付プレースホルダー 4">
            <a:extLst>
              <a:ext uri="{FF2B5EF4-FFF2-40B4-BE49-F238E27FC236}">
                <a16:creationId xmlns:a16="http://schemas.microsoft.com/office/drawing/2014/main" id="{06FED6C8-FC29-3849-BB77-F1C8BE488178}"/>
              </a:ext>
            </a:extLst>
          </p:cNvPr>
          <p:cNvSpPr>
            <a:spLocks noGrp="1"/>
          </p:cNvSpPr>
          <p:nvPr>
            <p:ph type="dt" sz="half" idx="10"/>
          </p:nvPr>
        </p:nvSpPr>
        <p:spPr/>
        <p:txBody>
          <a:bodyPr/>
          <a:lstStyle/>
          <a:p>
            <a:fld id="{3C5ADCEC-7244-1147-8107-C1F371E4BF94}" type="datetime1">
              <a:rPr kumimoji="1" lang="ja-JP" altLang="en-US" smtClean="0"/>
              <a:t>2023/11/14</a:t>
            </a:fld>
            <a:endParaRPr kumimoji="1" lang="ja-JP" altLang="en-US"/>
          </a:p>
        </p:txBody>
      </p:sp>
      <p:sp>
        <p:nvSpPr>
          <p:cNvPr id="6" name="フッター プレースホルダー 5">
            <a:extLst>
              <a:ext uri="{FF2B5EF4-FFF2-40B4-BE49-F238E27FC236}">
                <a16:creationId xmlns:a16="http://schemas.microsoft.com/office/drawing/2014/main" id="{53269C86-FA72-484B-9044-A7305519C6D0}"/>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AA3A1EE0-FC6F-F749-ACA6-F9C873E233A7}"/>
              </a:ext>
            </a:extLst>
          </p:cNvPr>
          <p:cNvSpPr>
            <a:spLocks noGrp="1"/>
          </p:cNvSpPr>
          <p:nvPr>
            <p:ph type="sldNum" sz="quarter" idx="12"/>
          </p:nvPr>
        </p:nvSpPr>
        <p:spPr/>
        <p:txBody>
          <a:bodyPr/>
          <a:lstStyle/>
          <a:p>
            <a:fld id="{58DD1769-DAE9-6C4E-82F4-B62273FFA290}" type="slidenum">
              <a:rPr kumimoji="1" lang="ja-JP" altLang="en-US" smtClean="0"/>
              <a:t>‹#›</a:t>
            </a:fld>
            <a:endParaRPr kumimoji="1" lang="ja-JP" altLang="en-US"/>
          </a:p>
        </p:txBody>
      </p:sp>
    </p:spTree>
    <p:extLst>
      <p:ext uri="{BB962C8B-B14F-4D97-AF65-F5344CB8AC3E}">
        <p14:creationId xmlns:p14="http://schemas.microsoft.com/office/powerpoint/2010/main" val="3762984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3F1E2ED-1914-2A45-9912-111F1FB2DEB4}"/>
              </a:ext>
            </a:extLst>
          </p:cNvPr>
          <p:cNvSpPr>
            <a:spLocks noGrp="1"/>
          </p:cNvSpPr>
          <p:nvPr>
            <p:ph type="title"/>
          </p:nvPr>
        </p:nvSpPr>
        <p:spPr>
          <a:xfrm>
            <a:off x="631135" y="188844"/>
            <a:ext cx="7886700" cy="77525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C705377D-B40A-354E-A39C-1C55116108AE}"/>
              </a:ext>
            </a:extLst>
          </p:cNvPr>
          <p:cNvSpPr>
            <a:spLocks noGrp="1"/>
          </p:cNvSpPr>
          <p:nvPr>
            <p:ph type="body" idx="1"/>
          </p:nvPr>
        </p:nvSpPr>
        <p:spPr>
          <a:xfrm>
            <a:off x="629842" y="1185864"/>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F67805B5-E682-1E47-8E90-BAD041F72DC6}"/>
              </a:ext>
            </a:extLst>
          </p:cNvPr>
          <p:cNvSpPr>
            <a:spLocks noGrp="1"/>
          </p:cNvSpPr>
          <p:nvPr>
            <p:ph sz="half" idx="2"/>
          </p:nvPr>
        </p:nvSpPr>
        <p:spPr>
          <a:xfrm>
            <a:off x="629842" y="2107097"/>
            <a:ext cx="3868340" cy="4082567"/>
          </a:xfrm>
        </p:spPr>
        <p:txBody>
          <a:bodyPr/>
          <a:lstStyle>
            <a:lvl1pPr>
              <a:defRPr/>
            </a:lvl1pPr>
            <a:lvl2pPr>
              <a:defRPr/>
            </a:lvl2pPr>
            <a:lvl3pPr>
              <a:defRPr/>
            </a:lvl3pPr>
            <a:lvl4pPr>
              <a:defRPr/>
            </a:lvl4pPr>
            <a:lvl5pPr>
              <a:defRPr/>
            </a:lvl5pPr>
          </a:lstStyle>
          <a:p>
            <a:pPr lvl="0"/>
            <a:r>
              <a:rPr kumimoji="1" lang="ja-JP" altLang="en-US"/>
              <a:t>マスター テキストの書式設定</a:t>
            </a:r>
            <a:endParaRPr kumimoji="1" lang="en-US" altLang="ja-JP" dirty="0"/>
          </a:p>
          <a:p>
            <a:pPr lvl="1"/>
            <a:r>
              <a:rPr kumimoji="1" lang="ja-JP" altLang="en-US"/>
              <a:t>第 </a:t>
            </a:r>
            <a:r>
              <a:rPr kumimoji="1" lang="en-US" altLang="ja-JP" dirty="0"/>
              <a:t>2 </a:t>
            </a:r>
            <a:r>
              <a:rPr kumimoji="1" lang="ja-JP" altLang="en-US"/>
              <a:t>レベル</a:t>
            </a:r>
            <a:endParaRPr kumimoji="1" lang="en-US" altLang="ja-JP" dirty="0"/>
          </a:p>
          <a:p>
            <a:pPr lvl="2"/>
            <a:r>
              <a:rPr kumimoji="1" lang="ja-JP" altLang="en-US"/>
              <a:t>第 </a:t>
            </a:r>
            <a:r>
              <a:rPr kumimoji="1" lang="en-US" altLang="ja-JP" dirty="0"/>
              <a:t>3 </a:t>
            </a:r>
            <a:r>
              <a:rPr kumimoji="1" lang="ja-JP" altLang="en-US"/>
              <a:t>レベル</a:t>
            </a:r>
            <a:endParaRPr kumimoji="1" lang="en-US" altLang="ja-JP" dirty="0"/>
          </a:p>
          <a:p>
            <a:pPr lvl="3"/>
            <a:r>
              <a:rPr kumimoji="1" lang="ja-JP" altLang="en-US"/>
              <a:t>第 </a:t>
            </a:r>
            <a:r>
              <a:rPr kumimoji="1" lang="en-US" altLang="ja-JP" dirty="0"/>
              <a:t>4 </a:t>
            </a:r>
            <a:r>
              <a:rPr kumimoji="1" lang="ja-JP" altLang="en-US"/>
              <a:t>レベル</a:t>
            </a:r>
            <a:endParaRPr kumimoji="1" lang="en-US" altLang="ja-JP" dirty="0"/>
          </a:p>
          <a:p>
            <a:pPr lvl="4"/>
            <a:r>
              <a:rPr kumimoji="1" lang="ja-JP" altLang="en-US"/>
              <a:t>第 </a:t>
            </a:r>
            <a:r>
              <a:rPr kumimoji="1" lang="en-US" altLang="ja-JP" dirty="0"/>
              <a:t>5 </a:t>
            </a:r>
            <a:r>
              <a:rPr kumimoji="1" lang="ja-JP" altLang="en-US"/>
              <a:t>レベル</a:t>
            </a:r>
          </a:p>
        </p:txBody>
      </p:sp>
      <p:sp>
        <p:nvSpPr>
          <p:cNvPr id="5" name="テキスト プレースホルダー 4">
            <a:extLst>
              <a:ext uri="{FF2B5EF4-FFF2-40B4-BE49-F238E27FC236}">
                <a16:creationId xmlns:a16="http://schemas.microsoft.com/office/drawing/2014/main" id="{545F1E25-6D51-174D-9B11-ED7DED0E2209}"/>
              </a:ext>
            </a:extLst>
          </p:cNvPr>
          <p:cNvSpPr>
            <a:spLocks noGrp="1"/>
          </p:cNvSpPr>
          <p:nvPr>
            <p:ph type="body" sz="quarter" idx="3"/>
          </p:nvPr>
        </p:nvSpPr>
        <p:spPr>
          <a:xfrm>
            <a:off x="4629150" y="1185864"/>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81972E23-216D-AC46-BA1B-AD4EC64A1D43}"/>
              </a:ext>
            </a:extLst>
          </p:cNvPr>
          <p:cNvSpPr>
            <a:spLocks noGrp="1"/>
          </p:cNvSpPr>
          <p:nvPr>
            <p:ph sz="quarter" idx="4"/>
          </p:nvPr>
        </p:nvSpPr>
        <p:spPr>
          <a:xfrm>
            <a:off x="4629150" y="2107097"/>
            <a:ext cx="3887391" cy="4082567"/>
          </a:xfrm>
        </p:spPr>
        <p:txBody>
          <a:bodyPr/>
          <a:lstStyle>
            <a:lvl1pPr>
              <a:defRPr/>
            </a:lvl1pPr>
            <a:lvl2pPr>
              <a:defRPr/>
            </a:lvl2pPr>
            <a:lvl3pPr>
              <a:defRPr/>
            </a:lvl3pPr>
            <a:lvl4pPr>
              <a:defRPr/>
            </a:lvl4pPr>
            <a:lvl5pPr>
              <a:defRPr/>
            </a:lvl5pPr>
          </a:lstStyle>
          <a:p>
            <a:pPr lvl="0"/>
            <a:r>
              <a:rPr kumimoji="1" lang="ja-JP" altLang="en-US"/>
              <a:t>マスター テキストの書式設定</a:t>
            </a:r>
            <a:endParaRPr kumimoji="1" lang="en-US" altLang="ja-JP" dirty="0"/>
          </a:p>
          <a:p>
            <a:pPr lvl="1"/>
            <a:r>
              <a:rPr kumimoji="1" lang="ja-JP" altLang="en-US"/>
              <a:t>第 </a:t>
            </a:r>
            <a:r>
              <a:rPr kumimoji="1" lang="en-US" altLang="ja-JP" dirty="0"/>
              <a:t>2 </a:t>
            </a:r>
            <a:r>
              <a:rPr kumimoji="1" lang="ja-JP" altLang="en-US"/>
              <a:t>レベル</a:t>
            </a:r>
            <a:endParaRPr kumimoji="1" lang="en-US" altLang="ja-JP" dirty="0"/>
          </a:p>
          <a:p>
            <a:pPr lvl="2"/>
            <a:r>
              <a:rPr kumimoji="1" lang="ja-JP" altLang="en-US"/>
              <a:t>第 </a:t>
            </a:r>
            <a:r>
              <a:rPr kumimoji="1" lang="en-US" altLang="ja-JP" dirty="0"/>
              <a:t>3 </a:t>
            </a:r>
            <a:r>
              <a:rPr kumimoji="1" lang="ja-JP" altLang="en-US"/>
              <a:t>レベル</a:t>
            </a:r>
            <a:endParaRPr kumimoji="1" lang="en-US" altLang="ja-JP" dirty="0"/>
          </a:p>
          <a:p>
            <a:pPr lvl="3"/>
            <a:r>
              <a:rPr kumimoji="1" lang="ja-JP" altLang="en-US"/>
              <a:t>第 </a:t>
            </a:r>
            <a:r>
              <a:rPr kumimoji="1" lang="en-US" altLang="ja-JP" dirty="0"/>
              <a:t>4 </a:t>
            </a:r>
            <a:r>
              <a:rPr kumimoji="1" lang="ja-JP" altLang="en-US"/>
              <a:t>レベル</a:t>
            </a:r>
            <a:endParaRPr kumimoji="1" lang="en-US" altLang="ja-JP" dirty="0"/>
          </a:p>
          <a:p>
            <a:pPr lvl="4"/>
            <a:r>
              <a:rPr kumimoji="1" lang="ja-JP" altLang="en-US"/>
              <a:t>第 </a:t>
            </a:r>
            <a:r>
              <a:rPr kumimoji="1" lang="en-US" altLang="ja-JP" dirty="0"/>
              <a:t>5 </a:t>
            </a:r>
            <a:r>
              <a:rPr kumimoji="1" lang="ja-JP" altLang="en-US"/>
              <a:t>レベル</a:t>
            </a:r>
          </a:p>
        </p:txBody>
      </p:sp>
      <p:sp>
        <p:nvSpPr>
          <p:cNvPr id="7" name="日付プレースホルダー 6">
            <a:extLst>
              <a:ext uri="{FF2B5EF4-FFF2-40B4-BE49-F238E27FC236}">
                <a16:creationId xmlns:a16="http://schemas.microsoft.com/office/drawing/2014/main" id="{94F9973E-8DC9-C048-B217-F2845AFFA04C}"/>
              </a:ext>
            </a:extLst>
          </p:cNvPr>
          <p:cNvSpPr>
            <a:spLocks noGrp="1"/>
          </p:cNvSpPr>
          <p:nvPr>
            <p:ph type="dt" sz="half" idx="10"/>
          </p:nvPr>
        </p:nvSpPr>
        <p:spPr/>
        <p:txBody>
          <a:bodyPr/>
          <a:lstStyle/>
          <a:p>
            <a:fld id="{E98FD967-F93E-6143-871B-DB55FEF60867}" type="datetime1">
              <a:rPr kumimoji="1" lang="ja-JP" altLang="en-US" smtClean="0"/>
              <a:t>2023/11/14</a:t>
            </a:fld>
            <a:endParaRPr kumimoji="1" lang="ja-JP" altLang="en-US"/>
          </a:p>
        </p:txBody>
      </p:sp>
      <p:sp>
        <p:nvSpPr>
          <p:cNvPr id="8" name="フッター プレースホルダー 7">
            <a:extLst>
              <a:ext uri="{FF2B5EF4-FFF2-40B4-BE49-F238E27FC236}">
                <a16:creationId xmlns:a16="http://schemas.microsoft.com/office/drawing/2014/main" id="{AD0C389F-9834-8C44-BDFD-60BA37ACE763}"/>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BA5DFB0D-8435-4C41-9436-031F511C2D0A}"/>
              </a:ext>
            </a:extLst>
          </p:cNvPr>
          <p:cNvSpPr>
            <a:spLocks noGrp="1"/>
          </p:cNvSpPr>
          <p:nvPr>
            <p:ph type="sldNum" sz="quarter" idx="12"/>
          </p:nvPr>
        </p:nvSpPr>
        <p:spPr/>
        <p:txBody>
          <a:bodyPr/>
          <a:lstStyle/>
          <a:p>
            <a:fld id="{58DD1769-DAE9-6C4E-82F4-B62273FFA290}" type="slidenum">
              <a:rPr kumimoji="1" lang="ja-JP" altLang="en-US" smtClean="0"/>
              <a:t>‹#›</a:t>
            </a:fld>
            <a:endParaRPr kumimoji="1" lang="ja-JP" altLang="en-US"/>
          </a:p>
        </p:txBody>
      </p:sp>
    </p:spTree>
    <p:extLst>
      <p:ext uri="{BB962C8B-B14F-4D97-AF65-F5344CB8AC3E}">
        <p14:creationId xmlns:p14="http://schemas.microsoft.com/office/powerpoint/2010/main" val="38461731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90E4DB5-A719-BF4F-BC21-C3797DD9F2CA}"/>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8013009A-EA91-274C-BA8C-5576DB2A08CD}"/>
              </a:ext>
            </a:extLst>
          </p:cNvPr>
          <p:cNvSpPr>
            <a:spLocks noGrp="1"/>
          </p:cNvSpPr>
          <p:nvPr>
            <p:ph type="dt" sz="half" idx="10"/>
          </p:nvPr>
        </p:nvSpPr>
        <p:spPr/>
        <p:txBody>
          <a:bodyPr/>
          <a:lstStyle/>
          <a:p>
            <a:fld id="{3650C47C-A7F0-E947-B99D-A463E61B6730}" type="datetime1">
              <a:rPr kumimoji="1" lang="ja-JP" altLang="en-US" smtClean="0"/>
              <a:t>2023/11/14</a:t>
            </a:fld>
            <a:endParaRPr kumimoji="1" lang="ja-JP" altLang="en-US"/>
          </a:p>
        </p:txBody>
      </p:sp>
      <p:sp>
        <p:nvSpPr>
          <p:cNvPr id="4" name="フッター プレースホルダー 3">
            <a:extLst>
              <a:ext uri="{FF2B5EF4-FFF2-40B4-BE49-F238E27FC236}">
                <a16:creationId xmlns:a16="http://schemas.microsoft.com/office/drawing/2014/main" id="{E8EF46CC-D20B-464B-BB87-AAD29C30642A}"/>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29159BC8-B6D3-DF40-9C44-DDD9E3372983}"/>
              </a:ext>
            </a:extLst>
          </p:cNvPr>
          <p:cNvSpPr>
            <a:spLocks noGrp="1"/>
          </p:cNvSpPr>
          <p:nvPr>
            <p:ph type="sldNum" sz="quarter" idx="12"/>
          </p:nvPr>
        </p:nvSpPr>
        <p:spPr/>
        <p:txBody>
          <a:bodyPr/>
          <a:lstStyle/>
          <a:p>
            <a:fld id="{58DD1769-DAE9-6C4E-82F4-B62273FFA290}" type="slidenum">
              <a:rPr kumimoji="1" lang="ja-JP" altLang="en-US" smtClean="0"/>
              <a:t>‹#›</a:t>
            </a:fld>
            <a:endParaRPr kumimoji="1" lang="ja-JP" altLang="en-US"/>
          </a:p>
        </p:txBody>
      </p:sp>
    </p:spTree>
    <p:extLst>
      <p:ext uri="{BB962C8B-B14F-4D97-AF65-F5344CB8AC3E}">
        <p14:creationId xmlns:p14="http://schemas.microsoft.com/office/powerpoint/2010/main" val="33331662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0E6F2BDD-51F0-D144-BA92-2B5FD5C6339E}"/>
              </a:ext>
            </a:extLst>
          </p:cNvPr>
          <p:cNvSpPr>
            <a:spLocks noGrp="1"/>
          </p:cNvSpPr>
          <p:nvPr>
            <p:ph type="dt" sz="half" idx="10"/>
          </p:nvPr>
        </p:nvSpPr>
        <p:spPr/>
        <p:txBody>
          <a:bodyPr/>
          <a:lstStyle/>
          <a:p>
            <a:fld id="{AF024024-D242-3848-91EE-F7A5C29F0519}" type="datetime1">
              <a:rPr kumimoji="1" lang="ja-JP" altLang="en-US" smtClean="0"/>
              <a:t>2023/11/14</a:t>
            </a:fld>
            <a:endParaRPr kumimoji="1" lang="ja-JP" altLang="en-US"/>
          </a:p>
        </p:txBody>
      </p:sp>
      <p:sp>
        <p:nvSpPr>
          <p:cNvPr id="3" name="フッター プレースホルダー 2">
            <a:extLst>
              <a:ext uri="{FF2B5EF4-FFF2-40B4-BE49-F238E27FC236}">
                <a16:creationId xmlns:a16="http://schemas.microsoft.com/office/drawing/2014/main" id="{8112224B-1522-4547-AF82-B137F687EF3F}"/>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17D55C12-397C-3B49-9D1F-A2042711D940}"/>
              </a:ext>
            </a:extLst>
          </p:cNvPr>
          <p:cNvSpPr>
            <a:spLocks noGrp="1"/>
          </p:cNvSpPr>
          <p:nvPr>
            <p:ph type="sldNum" sz="quarter" idx="12"/>
          </p:nvPr>
        </p:nvSpPr>
        <p:spPr/>
        <p:txBody>
          <a:bodyPr/>
          <a:lstStyle/>
          <a:p>
            <a:fld id="{58DD1769-DAE9-6C4E-82F4-B62273FFA290}" type="slidenum">
              <a:rPr kumimoji="1" lang="ja-JP" altLang="en-US" smtClean="0"/>
              <a:t>‹#›</a:t>
            </a:fld>
            <a:endParaRPr kumimoji="1" lang="ja-JP" altLang="en-US"/>
          </a:p>
        </p:txBody>
      </p:sp>
    </p:spTree>
    <p:extLst>
      <p:ext uri="{BB962C8B-B14F-4D97-AF65-F5344CB8AC3E}">
        <p14:creationId xmlns:p14="http://schemas.microsoft.com/office/powerpoint/2010/main" val="12154451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9B6AA2F-ABC7-0949-8DB7-4FCAC043FE2C}"/>
              </a:ext>
            </a:extLst>
          </p:cNvPr>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C2C0053B-83E1-0C46-80D9-1772242D057B}"/>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kumimoji="1" lang="ja-JP" altLang="en-US"/>
              <a:t>マスター テキストの書式設定</a:t>
            </a:r>
            <a:endParaRPr kumimoji="1" lang="en-US" altLang="ja-JP" dirty="0"/>
          </a:p>
          <a:p>
            <a:pPr lvl="1"/>
            <a:r>
              <a:rPr kumimoji="1" lang="ja-JP" altLang="en-US"/>
              <a:t>第 </a:t>
            </a:r>
            <a:r>
              <a:rPr kumimoji="1" lang="en-US" altLang="ja-JP" dirty="0"/>
              <a:t>2 </a:t>
            </a:r>
            <a:r>
              <a:rPr kumimoji="1" lang="ja-JP" altLang="en-US"/>
              <a:t>レベル</a:t>
            </a:r>
            <a:endParaRPr kumimoji="1" lang="en-US" altLang="ja-JP" dirty="0"/>
          </a:p>
          <a:p>
            <a:pPr lvl="2"/>
            <a:r>
              <a:rPr kumimoji="1" lang="ja-JP" altLang="en-US"/>
              <a:t>第 </a:t>
            </a:r>
            <a:r>
              <a:rPr kumimoji="1" lang="en-US" altLang="ja-JP" dirty="0"/>
              <a:t>3 </a:t>
            </a:r>
            <a:r>
              <a:rPr kumimoji="1" lang="ja-JP" altLang="en-US"/>
              <a:t>レベル</a:t>
            </a:r>
            <a:endParaRPr kumimoji="1" lang="en-US" altLang="ja-JP" dirty="0"/>
          </a:p>
          <a:p>
            <a:pPr lvl="3"/>
            <a:r>
              <a:rPr kumimoji="1" lang="ja-JP" altLang="en-US"/>
              <a:t>第 </a:t>
            </a:r>
            <a:r>
              <a:rPr kumimoji="1" lang="en-US" altLang="ja-JP" dirty="0"/>
              <a:t>4 </a:t>
            </a:r>
            <a:r>
              <a:rPr kumimoji="1" lang="ja-JP" altLang="en-US"/>
              <a:t>レベル</a:t>
            </a:r>
            <a:endParaRPr kumimoji="1" lang="en-US" altLang="ja-JP" dirty="0"/>
          </a:p>
          <a:p>
            <a:pPr lvl="4"/>
            <a:r>
              <a:rPr kumimoji="1" lang="ja-JP" altLang="en-US"/>
              <a:t>第 </a:t>
            </a:r>
            <a:r>
              <a:rPr kumimoji="1" lang="en-US" altLang="ja-JP" dirty="0"/>
              <a:t>5 </a:t>
            </a:r>
            <a:r>
              <a:rPr kumimoji="1" lang="ja-JP" altLang="en-US"/>
              <a:t>レベル</a:t>
            </a:r>
          </a:p>
        </p:txBody>
      </p:sp>
      <p:sp>
        <p:nvSpPr>
          <p:cNvPr id="4" name="テキスト プレースホルダー 3">
            <a:extLst>
              <a:ext uri="{FF2B5EF4-FFF2-40B4-BE49-F238E27FC236}">
                <a16:creationId xmlns:a16="http://schemas.microsoft.com/office/drawing/2014/main" id="{7FEFFFC7-0F37-594E-80E0-6703FFDDC54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809F9A7F-BF09-CF44-9C4C-8CE946038F16}"/>
              </a:ext>
            </a:extLst>
          </p:cNvPr>
          <p:cNvSpPr>
            <a:spLocks noGrp="1"/>
          </p:cNvSpPr>
          <p:nvPr>
            <p:ph type="dt" sz="half" idx="10"/>
          </p:nvPr>
        </p:nvSpPr>
        <p:spPr/>
        <p:txBody>
          <a:bodyPr/>
          <a:lstStyle/>
          <a:p>
            <a:fld id="{B19E961C-AF76-774B-A8D2-CDF1F1789787}" type="datetime1">
              <a:rPr kumimoji="1" lang="ja-JP" altLang="en-US" smtClean="0"/>
              <a:t>2023/11/14</a:t>
            </a:fld>
            <a:endParaRPr kumimoji="1" lang="ja-JP" altLang="en-US"/>
          </a:p>
        </p:txBody>
      </p:sp>
      <p:sp>
        <p:nvSpPr>
          <p:cNvPr id="6" name="フッター プレースホルダー 5">
            <a:extLst>
              <a:ext uri="{FF2B5EF4-FFF2-40B4-BE49-F238E27FC236}">
                <a16:creationId xmlns:a16="http://schemas.microsoft.com/office/drawing/2014/main" id="{4DA80626-FB76-A846-9AFF-1DD906993DA1}"/>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0910C0B1-5309-FE4A-BCC8-7B7BCD86C03F}"/>
              </a:ext>
            </a:extLst>
          </p:cNvPr>
          <p:cNvSpPr>
            <a:spLocks noGrp="1"/>
          </p:cNvSpPr>
          <p:nvPr>
            <p:ph type="sldNum" sz="quarter" idx="12"/>
          </p:nvPr>
        </p:nvSpPr>
        <p:spPr/>
        <p:txBody>
          <a:bodyPr/>
          <a:lstStyle/>
          <a:p>
            <a:fld id="{58DD1769-DAE9-6C4E-82F4-B62273FFA290}" type="slidenum">
              <a:rPr kumimoji="1" lang="ja-JP" altLang="en-US" smtClean="0"/>
              <a:t>‹#›</a:t>
            </a:fld>
            <a:endParaRPr kumimoji="1" lang="ja-JP" altLang="en-US"/>
          </a:p>
        </p:txBody>
      </p:sp>
    </p:spTree>
    <p:extLst>
      <p:ext uri="{BB962C8B-B14F-4D97-AF65-F5344CB8AC3E}">
        <p14:creationId xmlns:p14="http://schemas.microsoft.com/office/powerpoint/2010/main" val="34482058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A6F040C-0D4B-1940-BCDF-B3822528C492}"/>
              </a:ext>
            </a:extLst>
          </p:cNvPr>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FF48B6F6-3DA2-C347-90E4-D1E751FC8C5E}"/>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kumimoji="1" lang="ja-JP" altLang="en-US"/>
              <a:t>アイコンをクリックして図を追加</a:t>
            </a:r>
          </a:p>
        </p:txBody>
      </p:sp>
      <p:sp>
        <p:nvSpPr>
          <p:cNvPr id="4" name="テキスト プレースホルダー 3">
            <a:extLst>
              <a:ext uri="{FF2B5EF4-FFF2-40B4-BE49-F238E27FC236}">
                <a16:creationId xmlns:a16="http://schemas.microsoft.com/office/drawing/2014/main" id="{9F01AEBA-60FB-874C-982E-696B0E3B441D}"/>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r>
              <a:rPr kumimoji="1" lang="ja-JP" altLang="en-US"/>
              <a:t>マスター テキストの書式設定
</a:t>
            </a:r>
          </a:p>
        </p:txBody>
      </p:sp>
      <p:sp>
        <p:nvSpPr>
          <p:cNvPr id="5" name="日付プレースホルダー 4">
            <a:extLst>
              <a:ext uri="{FF2B5EF4-FFF2-40B4-BE49-F238E27FC236}">
                <a16:creationId xmlns:a16="http://schemas.microsoft.com/office/drawing/2014/main" id="{1B1F7FCF-1C34-1A4B-8F6E-BAC31E3E04E1}"/>
              </a:ext>
            </a:extLst>
          </p:cNvPr>
          <p:cNvSpPr>
            <a:spLocks noGrp="1"/>
          </p:cNvSpPr>
          <p:nvPr>
            <p:ph type="dt" sz="half" idx="10"/>
          </p:nvPr>
        </p:nvSpPr>
        <p:spPr/>
        <p:txBody>
          <a:bodyPr/>
          <a:lstStyle/>
          <a:p>
            <a:fld id="{E0E62E3E-33F5-7542-9D6E-674FCE3296A6}" type="datetime1">
              <a:rPr kumimoji="1" lang="ja-JP" altLang="en-US" smtClean="0"/>
              <a:t>2023/11/14</a:t>
            </a:fld>
            <a:endParaRPr kumimoji="1" lang="ja-JP" altLang="en-US"/>
          </a:p>
        </p:txBody>
      </p:sp>
      <p:sp>
        <p:nvSpPr>
          <p:cNvPr id="6" name="フッター プレースホルダー 5">
            <a:extLst>
              <a:ext uri="{FF2B5EF4-FFF2-40B4-BE49-F238E27FC236}">
                <a16:creationId xmlns:a16="http://schemas.microsoft.com/office/drawing/2014/main" id="{F6681C93-C35A-B046-9FF5-7B1DA740EDA2}"/>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EABBA727-9A78-794C-81F0-AEBE2B8FE462}"/>
              </a:ext>
            </a:extLst>
          </p:cNvPr>
          <p:cNvSpPr>
            <a:spLocks noGrp="1"/>
          </p:cNvSpPr>
          <p:nvPr>
            <p:ph type="sldNum" sz="quarter" idx="12"/>
          </p:nvPr>
        </p:nvSpPr>
        <p:spPr/>
        <p:txBody>
          <a:bodyPr/>
          <a:lstStyle/>
          <a:p>
            <a:fld id="{58DD1769-DAE9-6C4E-82F4-B62273FFA290}" type="slidenum">
              <a:rPr kumimoji="1" lang="ja-JP" altLang="en-US" smtClean="0"/>
              <a:t>‹#›</a:t>
            </a:fld>
            <a:endParaRPr kumimoji="1" lang="ja-JP" altLang="en-US"/>
          </a:p>
        </p:txBody>
      </p:sp>
    </p:spTree>
    <p:extLst>
      <p:ext uri="{BB962C8B-B14F-4D97-AF65-F5344CB8AC3E}">
        <p14:creationId xmlns:p14="http://schemas.microsoft.com/office/powerpoint/2010/main" val="32122460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B85F44B2-54C0-A643-9B79-B153752011A6}"/>
              </a:ext>
            </a:extLst>
          </p:cNvPr>
          <p:cNvSpPr/>
          <p:nvPr/>
        </p:nvSpPr>
        <p:spPr>
          <a:xfrm>
            <a:off x="0" y="1"/>
            <a:ext cx="9144000" cy="1083365"/>
          </a:xfrm>
          <a:prstGeom prst="rect">
            <a:avLst/>
          </a:prstGeom>
          <a:solidFill>
            <a:srgbClr val="00B0F0">
              <a:alpha val="50196"/>
            </a:srgb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sz="1350" b="1"/>
          </a:p>
        </p:txBody>
      </p:sp>
      <p:sp>
        <p:nvSpPr>
          <p:cNvPr id="2" name="タイトル プレースホルダー 1">
            <a:extLst>
              <a:ext uri="{FF2B5EF4-FFF2-40B4-BE49-F238E27FC236}">
                <a16:creationId xmlns:a16="http://schemas.microsoft.com/office/drawing/2014/main" id="{FD66E361-43BC-2A44-A202-2758D5530ADC}"/>
              </a:ext>
            </a:extLst>
          </p:cNvPr>
          <p:cNvSpPr>
            <a:spLocks noGrp="1"/>
          </p:cNvSpPr>
          <p:nvPr>
            <p:ph type="title"/>
          </p:nvPr>
        </p:nvSpPr>
        <p:spPr>
          <a:xfrm>
            <a:off x="628650" y="188844"/>
            <a:ext cx="7886700" cy="77525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9A08D515-4802-A54B-9510-8ABC3F3ADD99}"/>
              </a:ext>
            </a:extLst>
          </p:cNvPr>
          <p:cNvSpPr>
            <a:spLocks noGrp="1"/>
          </p:cNvSpPr>
          <p:nvPr>
            <p:ph type="body" idx="1"/>
          </p:nvPr>
        </p:nvSpPr>
        <p:spPr>
          <a:xfrm>
            <a:off x="628650" y="1272209"/>
            <a:ext cx="7886700" cy="4904755"/>
          </a:xfrm>
          <a:prstGeom prst="rect">
            <a:avLst/>
          </a:prstGeom>
        </p:spPr>
        <p:txBody>
          <a:bodyPr vert="horz" lIns="91440" tIns="45720" rIns="91440" bIns="45720" rtlCol="0">
            <a:normAutofit/>
          </a:bodyPr>
          <a:lstStyle/>
          <a:p>
            <a:pPr lvl="0"/>
            <a:r>
              <a:rPr kumimoji="1" lang="ja-JP" altLang="en-US"/>
              <a:t>マスター テキストの書式設定</a:t>
            </a:r>
            <a:endParaRPr kumimoji="1" lang="en-US" altLang="ja-JP" dirty="0"/>
          </a:p>
          <a:p>
            <a:pPr lvl="1"/>
            <a:r>
              <a:rPr kumimoji="1" lang="ja-JP" altLang="en-US"/>
              <a:t>第 </a:t>
            </a:r>
            <a:r>
              <a:rPr kumimoji="1" lang="en-US" altLang="ja-JP" dirty="0"/>
              <a:t>2 </a:t>
            </a:r>
            <a:r>
              <a:rPr kumimoji="1" lang="ja-JP" altLang="en-US"/>
              <a:t>レベル</a:t>
            </a:r>
            <a:endParaRPr kumimoji="1" lang="en-US" altLang="ja-JP" dirty="0"/>
          </a:p>
          <a:p>
            <a:pPr lvl="2"/>
            <a:r>
              <a:rPr kumimoji="1" lang="ja-JP" altLang="en-US"/>
              <a:t>第 </a:t>
            </a:r>
            <a:r>
              <a:rPr kumimoji="1" lang="en-US" altLang="ja-JP" dirty="0"/>
              <a:t>3 </a:t>
            </a:r>
            <a:r>
              <a:rPr kumimoji="1" lang="ja-JP" altLang="en-US"/>
              <a:t>レベル</a:t>
            </a:r>
            <a:endParaRPr kumimoji="1" lang="en-US" altLang="ja-JP" dirty="0"/>
          </a:p>
          <a:p>
            <a:pPr lvl="3"/>
            <a:r>
              <a:rPr kumimoji="1" lang="ja-JP" altLang="en-US"/>
              <a:t>第 </a:t>
            </a:r>
            <a:r>
              <a:rPr kumimoji="1" lang="en-US" altLang="ja-JP" dirty="0"/>
              <a:t>4 </a:t>
            </a:r>
            <a:r>
              <a:rPr kumimoji="1" lang="ja-JP" altLang="en-US"/>
              <a:t>レベル</a:t>
            </a:r>
            <a:endParaRPr kumimoji="1" lang="en-US" altLang="ja-JP" dirty="0"/>
          </a:p>
          <a:p>
            <a:pPr lvl="4"/>
            <a:r>
              <a:rPr kumimoji="1" lang="ja-JP" altLang="en-US"/>
              <a:t>第 </a:t>
            </a:r>
            <a:r>
              <a:rPr kumimoji="1" lang="en-US" altLang="ja-JP" dirty="0"/>
              <a:t>5 </a:t>
            </a:r>
            <a:r>
              <a:rPr kumimoji="1" lang="ja-JP" altLang="en-US"/>
              <a:t>レベル</a:t>
            </a:r>
          </a:p>
        </p:txBody>
      </p:sp>
      <p:sp>
        <p:nvSpPr>
          <p:cNvPr id="4" name="日付プレースホルダー 3">
            <a:extLst>
              <a:ext uri="{FF2B5EF4-FFF2-40B4-BE49-F238E27FC236}">
                <a16:creationId xmlns:a16="http://schemas.microsoft.com/office/drawing/2014/main" id="{878C7A2A-2E3D-6A45-8EF8-62F8ECBBCB2A}"/>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D79C050A-81BE-7345-8510-5110A2517EFF}" type="datetime1">
              <a:rPr kumimoji="1" lang="ja-JP" altLang="en-US" smtClean="0"/>
              <a:t>2023/11/14</a:t>
            </a:fld>
            <a:endParaRPr kumimoji="1" lang="ja-JP" altLang="en-US"/>
          </a:p>
        </p:txBody>
      </p:sp>
      <p:sp>
        <p:nvSpPr>
          <p:cNvPr id="5" name="フッター プレースホルダー 4">
            <a:extLst>
              <a:ext uri="{FF2B5EF4-FFF2-40B4-BE49-F238E27FC236}">
                <a16:creationId xmlns:a16="http://schemas.microsoft.com/office/drawing/2014/main" id="{18E725EC-5D26-854C-BFC5-6982826F7E94}"/>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999E5CCD-3011-8E46-87D4-2732124CF5BC}"/>
              </a:ext>
            </a:extLst>
          </p:cNvPr>
          <p:cNvSpPr>
            <a:spLocks noGrp="1"/>
          </p:cNvSpPr>
          <p:nvPr>
            <p:ph type="sldNum" sz="quarter" idx="4"/>
          </p:nvPr>
        </p:nvSpPr>
        <p:spPr>
          <a:xfrm>
            <a:off x="6925089" y="6356350"/>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8DD1769-DAE9-6C4E-82F4-B62273FFA290}" type="slidenum">
              <a:rPr kumimoji="1" lang="ja-JP" altLang="en-US" smtClean="0"/>
              <a:t>‹#›</a:t>
            </a:fld>
            <a:endParaRPr kumimoji="1" lang="ja-JP" altLang="en-US"/>
          </a:p>
        </p:txBody>
      </p:sp>
    </p:spTree>
    <p:extLst>
      <p:ext uri="{BB962C8B-B14F-4D97-AF65-F5344CB8AC3E}">
        <p14:creationId xmlns:p14="http://schemas.microsoft.com/office/powerpoint/2010/main" val="203228097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hf hdr="0" ftr="0" dt="0"/>
  <p:txStyles>
    <p:titleStyle>
      <a:lvl1pPr algn="ctr" defTabSz="685800" rtl="0" eaLnBrk="1" latinLnBrk="0" hangingPunct="1">
        <a:lnSpc>
          <a:spcPct val="90000"/>
        </a:lnSpc>
        <a:spcBef>
          <a:spcPct val="0"/>
        </a:spcBef>
        <a:buNone/>
        <a:defRPr kumimoji="1" sz="3300" b="1"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image" Target="../media/image16.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null)"/><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12.jpe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94CBB1B-9545-2F41-BA80-0EF1F9F6E46B}"/>
              </a:ext>
            </a:extLst>
          </p:cNvPr>
          <p:cNvSpPr>
            <a:spLocks noGrp="1"/>
          </p:cNvSpPr>
          <p:nvPr>
            <p:ph type="ctrTitle"/>
          </p:nvPr>
        </p:nvSpPr>
        <p:spPr/>
        <p:txBody>
          <a:bodyPr/>
          <a:lstStyle/>
          <a:p>
            <a:r>
              <a:rPr kumimoji="1" lang="ja-JP" altLang="en-US"/>
              <a:t>汚染検査・除染</a:t>
            </a:r>
          </a:p>
        </p:txBody>
      </p:sp>
      <p:sp>
        <p:nvSpPr>
          <p:cNvPr id="3" name="字幕 2">
            <a:extLst>
              <a:ext uri="{FF2B5EF4-FFF2-40B4-BE49-F238E27FC236}">
                <a16:creationId xmlns:a16="http://schemas.microsoft.com/office/drawing/2014/main" id="{1F19403C-3390-9C4F-B723-A92F9825AC86}"/>
              </a:ext>
            </a:extLst>
          </p:cNvPr>
          <p:cNvSpPr>
            <a:spLocks noGrp="1"/>
          </p:cNvSpPr>
          <p:nvPr>
            <p:ph type="subTitle" idx="1"/>
          </p:nvPr>
        </p:nvSpPr>
        <p:spPr/>
        <p:txBody>
          <a:bodyPr/>
          <a:lstStyle/>
          <a:p>
            <a:r>
              <a:rPr lang="ja-JP" altLang="en-US"/>
              <a:t>原子力災害医療　基礎研修</a:t>
            </a:r>
            <a:endParaRPr lang="en-US" altLang="ja-JP" dirty="0"/>
          </a:p>
          <a:p>
            <a:r>
              <a:rPr lang="ja-JP" altLang="en-US"/>
              <a:t>原子力災害基礎</a:t>
            </a:r>
            <a:r>
              <a:rPr lang="en-US" altLang="ja-JP" dirty="0"/>
              <a:t>-5</a:t>
            </a:r>
          </a:p>
        </p:txBody>
      </p:sp>
      <p:sp>
        <p:nvSpPr>
          <p:cNvPr id="6" name="テキスト ボックス 5">
            <a:extLst>
              <a:ext uri="{FF2B5EF4-FFF2-40B4-BE49-F238E27FC236}">
                <a16:creationId xmlns:a16="http://schemas.microsoft.com/office/drawing/2014/main" id="{A7EE1AAD-17DF-1249-A898-256A6C2195EF}"/>
              </a:ext>
            </a:extLst>
          </p:cNvPr>
          <p:cNvSpPr txBox="1"/>
          <p:nvPr/>
        </p:nvSpPr>
        <p:spPr>
          <a:xfrm>
            <a:off x="2171343" y="4887694"/>
            <a:ext cx="4801314" cy="646331"/>
          </a:xfrm>
          <a:prstGeom prst="rect">
            <a:avLst/>
          </a:prstGeom>
          <a:noFill/>
        </p:spPr>
        <p:txBody>
          <a:bodyPr wrap="none" rtlCol="0">
            <a:spAutoFit/>
          </a:bodyPr>
          <a:lstStyle/>
          <a:p>
            <a:pPr algn="ctr"/>
            <a:r>
              <a:rPr lang="ja-JP" altLang="en-US" dirty="0"/>
              <a:t>国立研究開発法人量子科学技術研究開発機構</a:t>
            </a:r>
            <a:endParaRPr kumimoji="1" lang="en-US" altLang="ja-JP" dirty="0"/>
          </a:p>
          <a:p>
            <a:pPr algn="ctr"/>
            <a:r>
              <a:rPr kumimoji="1" lang="en-US" altLang="ja-JP" dirty="0"/>
              <a:t>Ver.202309</a:t>
            </a:r>
            <a:endParaRPr kumimoji="1" lang="ja-JP" altLang="en-US" dirty="0"/>
          </a:p>
        </p:txBody>
      </p:sp>
    </p:spTree>
    <p:extLst>
      <p:ext uri="{BB962C8B-B14F-4D97-AF65-F5344CB8AC3E}">
        <p14:creationId xmlns:p14="http://schemas.microsoft.com/office/powerpoint/2010/main" val="5982337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CA7AA30-409D-BE48-B504-E8B1396BAF61}"/>
              </a:ext>
            </a:extLst>
          </p:cNvPr>
          <p:cNvSpPr>
            <a:spLocks noGrp="1"/>
          </p:cNvSpPr>
          <p:nvPr>
            <p:ph type="title"/>
          </p:nvPr>
        </p:nvSpPr>
        <p:spPr/>
        <p:txBody>
          <a:bodyPr/>
          <a:lstStyle/>
          <a:p>
            <a:r>
              <a:rPr kumimoji="1" lang="ja-JP" altLang="en-US"/>
              <a:t>医療機関での対応</a:t>
            </a:r>
          </a:p>
        </p:txBody>
      </p:sp>
      <p:sp>
        <p:nvSpPr>
          <p:cNvPr id="3" name="コンテンツ プレースホルダー 2">
            <a:extLst>
              <a:ext uri="{FF2B5EF4-FFF2-40B4-BE49-F238E27FC236}">
                <a16:creationId xmlns:a16="http://schemas.microsoft.com/office/drawing/2014/main" id="{D0B8559B-ECCB-C642-8C8F-E8D09EBE9B65}"/>
              </a:ext>
            </a:extLst>
          </p:cNvPr>
          <p:cNvSpPr>
            <a:spLocks noGrp="1"/>
          </p:cNvSpPr>
          <p:nvPr>
            <p:ph idx="1"/>
          </p:nvPr>
        </p:nvSpPr>
        <p:spPr/>
        <p:txBody>
          <a:bodyPr/>
          <a:lstStyle/>
          <a:p>
            <a:pPr lvl="0"/>
            <a:r>
              <a:rPr lang="ja-JP" altLang="en-US"/>
              <a:t>救命や蘇生に必要な処置を優先する。汚染検査のために医療処置が遅れてはならない。</a:t>
            </a:r>
            <a:endParaRPr lang="en-US" altLang="ja-JP" dirty="0"/>
          </a:p>
        </p:txBody>
      </p:sp>
      <p:pic>
        <p:nvPicPr>
          <p:cNvPr id="4" name="コンテンツ プレースホルダー 3" descr="DSC_0026.JPG">
            <a:extLst>
              <a:ext uri="{FF2B5EF4-FFF2-40B4-BE49-F238E27FC236}">
                <a16:creationId xmlns:a16="http://schemas.microsoft.com/office/drawing/2014/main" id="{E7D3492E-6A38-9F40-AAE0-2BEAAC49A85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024313" y="2508313"/>
            <a:ext cx="4491037" cy="3514725"/>
          </a:xfrm>
          <a:prstGeom prst="rect">
            <a:avLst/>
          </a:prstGeom>
        </p:spPr>
      </p:pic>
      <p:sp>
        <p:nvSpPr>
          <p:cNvPr id="5" name="コンテンツ プレースホルダー 2">
            <a:extLst>
              <a:ext uri="{FF2B5EF4-FFF2-40B4-BE49-F238E27FC236}">
                <a16:creationId xmlns:a16="http://schemas.microsoft.com/office/drawing/2014/main" id="{1591DF4F-4179-B548-86F8-0E2A8569D5D6}"/>
              </a:ext>
            </a:extLst>
          </p:cNvPr>
          <p:cNvSpPr txBox="1">
            <a:spLocks/>
          </p:cNvSpPr>
          <p:nvPr/>
        </p:nvSpPr>
        <p:spPr>
          <a:xfrm>
            <a:off x="628650" y="1990953"/>
            <a:ext cx="3219073" cy="2608208"/>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r>
              <a:rPr lang="ja-JP" altLang="en-US"/>
              <a:t>創傷部位があれば優先する。</a:t>
            </a:r>
          </a:p>
          <a:p>
            <a:r>
              <a:rPr lang="ja-JP" altLang="en-US"/>
              <a:t>「可能な限り」除染するが、健常皮膚を傷めるなどは逆効果。</a:t>
            </a:r>
          </a:p>
          <a:p>
            <a:r>
              <a:rPr lang="ja-JP" altLang="en-US"/>
              <a:t>臥位の傷病者は、背部も忘れずに実施。</a:t>
            </a:r>
          </a:p>
        </p:txBody>
      </p:sp>
      <p:sp>
        <p:nvSpPr>
          <p:cNvPr id="6" name="スライド番号プレースホルダー 5">
            <a:extLst>
              <a:ext uri="{FF2B5EF4-FFF2-40B4-BE49-F238E27FC236}">
                <a16:creationId xmlns:a16="http://schemas.microsoft.com/office/drawing/2014/main" id="{8EA77320-6519-D949-A68A-3F6C7C121B3D}"/>
              </a:ext>
            </a:extLst>
          </p:cNvPr>
          <p:cNvSpPr>
            <a:spLocks noGrp="1"/>
          </p:cNvSpPr>
          <p:nvPr>
            <p:ph type="sldNum" sz="quarter" idx="12"/>
          </p:nvPr>
        </p:nvSpPr>
        <p:spPr/>
        <p:txBody>
          <a:bodyPr/>
          <a:lstStyle/>
          <a:p>
            <a:fld id="{58DD1769-DAE9-6C4E-82F4-B62273FFA290}" type="slidenum">
              <a:rPr kumimoji="1" lang="ja-JP" altLang="en-US" smtClean="0"/>
              <a:t>10</a:t>
            </a:fld>
            <a:endParaRPr kumimoji="1" lang="ja-JP" altLang="en-US"/>
          </a:p>
        </p:txBody>
      </p:sp>
    </p:spTree>
    <p:extLst>
      <p:ext uri="{BB962C8B-B14F-4D97-AF65-F5344CB8AC3E}">
        <p14:creationId xmlns:p14="http://schemas.microsoft.com/office/powerpoint/2010/main" val="20616440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C216EE3-E3BF-8A41-B8FB-D8D77888E1D2}"/>
              </a:ext>
            </a:extLst>
          </p:cNvPr>
          <p:cNvSpPr>
            <a:spLocks noGrp="1"/>
          </p:cNvSpPr>
          <p:nvPr>
            <p:ph type="title"/>
          </p:nvPr>
        </p:nvSpPr>
        <p:spPr/>
        <p:txBody>
          <a:bodyPr/>
          <a:lstStyle/>
          <a:p>
            <a:r>
              <a:rPr kumimoji="1" lang="ja-JP" altLang="en-US"/>
              <a:t>除染</a:t>
            </a:r>
          </a:p>
        </p:txBody>
      </p:sp>
      <p:sp>
        <p:nvSpPr>
          <p:cNvPr id="3" name="コンテンツ プレースホルダー 2">
            <a:extLst>
              <a:ext uri="{FF2B5EF4-FFF2-40B4-BE49-F238E27FC236}">
                <a16:creationId xmlns:a16="http://schemas.microsoft.com/office/drawing/2014/main" id="{C1EDCDB9-85DB-894E-9BAA-B058961D48D2}"/>
              </a:ext>
            </a:extLst>
          </p:cNvPr>
          <p:cNvSpPr>
            <a:spLocks noGrp="1"/>
          </p:cNvSpPr>
          <p:nvPr>
            <p:ph idx="1"/>
          </p:nvPr>
        </p:nvSpPr>
        <p:spPr/>
        <p:txBody>
          <a:bodyPr/>
          <a:lstStyle/>
          <a:p>
            <a:r>
              <a:rPr lang="ja-JP" altLang="en-US" dirty="0"/>
              <a:t>除染の目的</a:t>
            </a:r>
          </a:p>
          <a:p>
            <a:pPr lvl="1"/>
            <a:r>
              <a:rPr lang="ja-JP" altLang="en-US" dirty="0"/>
              <a:t>汚染拡大防止</a:t>
            </a:r>
            <a:endParaRPr lang="en-US" altLang="ja-JP" dirty="0"/>
          </a:p>
          <a:p>
            <a:pPr lvl="1"/>
            <a:r>
              <a:rPr lang="ja-JP" altLang="en-US" dirty="0"/>
              <a:t>内部被ばくの危険性を低減</a:t>
            </a:r>
            <a:endParaRPr lang="en-US" altLang="ja-JP" dirty="0"/>
          </a:p>
          <a:p>
            <a:pPr lvl="1"/>
            <a:endParaRPr lang="ja-JP" altLang="en-US" dirty="0"/>
          </a:p>
          <a:p>
            <a:r>
              <a:rPr lang="ja-JP" altLang="en-US" dirty="0"/>
              <a:t>除染を行う者</a:t>
            </a:r>
          </a:p>
          <a:p>
            <a:pPr lvl="1"/>
            <a:r>
              <a:rPr lang="ja-JP" altLang="en-US" dirty="0"/>
              <a:t>本人による実施が基本、必要により介助</a:t>
            </a:r>
            <a:endParaRPr lang="en-US" altLang="ja-JP" dirty="0"/>
          </a:p>
          <a:p>
            <a:pPr lvl="1"/>
            <a:endParaRPr lang="ja-JP" altLang="en-US" dirty="0"/>
          </a:p>
          <a:p>
            <a:r>
              <a:rPr lang="ja-JP" altLang="en-US" dirty="0"/>
              <a:t>除染の原則</a:t>
            </a:r>
          </a:p>
          <a:p>
            <a:pPr marL="223838" indent="0">
              <a:buNone/>
            </a:pPr>
            <a:r>
              <a:rPr lang="ja-JP" altLang="en-US" dirty="0"/>
              <a:t>①　医療・救命処置に支障をきたさないかぎり、できるだけ　</a:t>
            </a:r>
            <a:r>
              <a:rPr lang="en-US" altLang="ja-JP" dirty="0"/>
              <a:t>	</a:t>
            </a:r>
            <a:r>
              <a:rPr lang="ja-JP" altLang="en-US" dirty="0"/>
              <a:t>早く行う</a:t>
            </a:r>
            <a:endParaRPr lang="en-US" altLang="ja-JP" dirty="0"/>
          </a:p>
          <a:p>
            <a:pPr marL="223838" indent="0">
              <a:buNone/>
            </a:pPr>
            <a:r>
              <a:rPr lang="ja-JP" altLang="en-US" dirty="0"/>
              <a:t>②</a:t>
            </a:r>
            <a:r>
              <a:rPr lang="en-US" altLang="ja-JP" dirty="0"/>
              <a:t>	</a:t>
            </a:r>
            <a:r>
              <a:rPr lang="ja-JP" altLang="en-US" dirty="0"/>
              <a:t>汚染の拡大を防止しながら行う</a:t>
            </a:r>
          </a:p>
          <a:p>
            <a:pPr marL="223838" indent="0">
              <a:buNone/>
            </a:pPr>
            <a:r>
              <a:rPr lang="ja-JP" altLang="en-US" dirty="0"/>
              <a:t>③</a:t>
            </a:r>
            <a:r>
              <a:rPr lang="en-US" altLang="ja-JP" dirty="0"/>
              <a:t>	</a:t>
            </a:r>
            <a:r>
              <a:rPr lang="ja-JP" altLang="en-US" dirty="0"/>
              <a:t>体内への侵入を防止しながら行う　</a:t>
            </a:r>
          </a:p>
        </p:txBody>
      </p:sp>
      <p:sp>
        <p:nvSpPr>
          <p:cNvPr id="4" name="スライド番号プレースホルダー 3">
            <a:extLst>
              <a:ext uri="{FF2B5EF4-FFF2-40B4-BE49-F238E27FC236}">
                <a16:creationId xmlns:a16="http://schemas.microsoft.com/office/drawing/2014/main" id="{FE4864E6-FF6F-0041-985F-44D55966B99E}"/>
              </a:ext>
            </a:extLst>
          </p:cNvPr>
          <p:cNvSpPr>
            <a:spLocks noGrp="1"/>
          </p:cNvSpPr>
          <p:nvPr>
            <p:ph type="sldNum" sz="quarter" idx="12"/>
          </p:nvPr>
        </p:nvSpPr>
        <p:spPr/>
        <p:txBody>
          <a:bodyPr/>
          <a:lstStyle/>
          <a:p>
            <a:fld id="{58DD1769-DAE9-6C4E-82F4-B62273FFA290}" type="slidenum">
              <a:rPr kumimoji="1" lang="ja-JP" altLang="en-US" smtClean="0"/>
              <a:t>11</a:t>
            </a:fld>
            <a:endParaRPr kumimoji="1" lang="ja-JP" altLang="en-US"/>
          </a:p>
        </p:txBody>
      </p:sp>
    </p:spTree>
    <p:extLst>
      <p:ext uri="{BB962C8B-B14F-4D97-AF65-F5344CB8AC3E}">
        <p14:creationId xmlns:p14="http://schemas.microsoft.com/office/powerpoint/2010/main" val="11318788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DF10213-8229-5B45-93D9-5B03671EF567}"/>
              </a:ext>
            </a:extLst>
          </p:cNvPr>
          <p:cNvSpPr>
            <a:spLocks noGrp="1"/>
          </p:cNvSpPr>
          <p:nvPr>
            <p:ph type="title"/>
          </p:nvPr>
        </p:nvSpPr>
        <p:spPr/>
        <p:txBody>
          <a:bodyPr/>
          <a:lstStyle/>
          <a:p>
            <a:r>
              <a:rPr kumimoji="1" lang="ja-JP" altLang="en-US"/>
              <a:t>身体除染　衣服の除染（脱衣）</a:t>
            </a:r>
          </a:p>
        </p:txBody>
      </p:sp>
      <p:grpSp>
        <p:nvGrpSpPr>
          <p:cNvPr id="3" name="コンテンツ プレースホルダ 3">
            <a:extLst>
              <a:ext uri="{FF2B5EF4-FFF2-40B4-BE49-F238E27FC236}">
                <a16:creationId xmlns:a16="http://schemas.microsoft.com/office/drawing/2014/main" id="{60BCB19D-E823-304F-9E97-9645DF927AFC}"/>
              </a:ext>
            </a:extLst>
          </p:cNvPr>
          <p:cNvGrpSpPr>
            <a:grpSpLocks noGrp="1"/>
          </p:cNvGrpSpPr>
          <p:nvPr/>
        </p:nvGrpSpPr>
        <p:grpSpPr>
          <a:xfrm>
            <a:off x="899592" y="1600200"/>
            <a:ext cx="7488832" cy="4924425"/>
            <a:chOff x="2030655" y="1556792"/>
            <a:chExt cx="5545192" cy="4012047"/>
          </a:xfrm>
        </p:grpSpPr>
        <p:pic>
          <p:nvPicPr>
            <p:cNvPr id="4" name="Picture 2" descr="C:\Users\Kenji\Desktop\派遣Ⅰ_救護所活動_P16_1.png">
              <a:extLst>
                <a:ext uri="{FF2B5EF4-FFF2-40B4-BE49-F238E27FC236}">
                  <a16:creationId xmlns:a16="http://schemas.microsoft.com/office/drawing/2014/main" id="{162E4E07-6998-6548-8154-FE477B14CE08}"/>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131840" y="1556792"/>
              <a:ext cx="2719388" cy="398621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Kenji\Desktop\派遣Ⅰ_救護所活動_P16_2.png">
              <a:extLst>
                <a:ext uri="{FF2B5EF4-FFF2-40B4-BE49-F238E27FC236}">
                  <a16:creationId xmlns:a16="http://schemas.microsoft.com/office/drawing/2014/main" id="{0DF314FD-5375-F74F-B7AB-671BFECC7A00}"/>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030655" y="4282394"/>
              <a:ext cx="1435100" cy="12319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C:\Users\Kenji\Desktop\派遣Ⅰ_救護所活動_P16_3.png">
              <a:extLst>
                <a:ext uri="{FF2B5EF4-FFF2-40B4-BE49-F238E27FC236}">
                  <a16:creationId xmlns:a16="http://schemas.microsoft.com/office/drawing/2014/main" id="{F9071BF5-E8B3-6943-9462-19DC77F6BE13}"/>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012160" y="4121039"/>
              <a:ext cx="1563687" cy="1447800"/>
            </a:xfrm>
            <a:prstGeom prst="rect">
              <a:avLst/>
            </a:prstGeom>
            <a:noFill/>
            <a:extLst>
              <a:ext uri="{909E8E84-426E-40DD-AFC4-6F175D3DCCD1}">
                <a14:hiddenFill xmlns:a14="http://schemas.microsoft.com/office/drawing/2010/main">
                  <a:solidFill>
                    <a:srgbClr val="FFFFFF"/>
                  </a:solidFill>
                </a14:hiddenFill>
              </a:ext>
            </a:extLst>
          </p:spPr>
        </p:pic>
        <p:sp>
          <p:nvSpPr>
            <p:cNvPr id="7" name="右矢印 6">
              <a:extLst>
                <a:ext uri="{FF2B5EF4-FFF2-40B4-BE49-F238E27FC236}">
                  <a16:creationId xmlns:a16="http://schemas.microsoft.com/office/drawing/2014/main" id="{2038A252-EAF4-F148-9E31-EE26E028A37D}"/>
                </a:ext>
              </a:extLst>
            </p:cNvPr>
            <p:cNvSpPr/>
            <p:nvPr/>
          </p:nvSpPr>
          <p:spPr>
            <a:xfrm rot="7268025">
              <a:off x="2520756" y="3679413"/>
              <a:ext cx="576064" cy="484632"/>
            </a:xfrm>
            <a:prstGeom prst="rightArrow">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8" name="テキスト ボックス 7">
            <a:extLst>
              <a:ext uri="{FF2B5EF4-FFF2-40B4-BE49-F238E27FC236}">
                <a16:creationId xmlns:a16="http://schemas.microsoft.com/office/drawing/2014/main" id="{3A7BA66E-5688-C745-BBDC-A257BAF39DEC}"/>
              </a:ext>
            </a:extLst>
          </p:cNvPr>
          <p:cNvSpPr txBox="1"/>
          <p:nvPr/>
        </p:nvSpPr>
        <p:spPr>
          <a:xfrm>
            <a:off x="827584" y="3645024"/>
            <a:ext cx="936104" cy="369332"/>
          </a:xfrm>
          <a:prstGeom prst="rect">
            <a:avLst/>
          </a:prstGeom>
          <a:noFill/>
        </p:spPr>
        <p:txBody>
          <a:bodyPr wrap="square" rtlCol="0">
            <a:spAutoFit/>
          </a:bodyPr>
          <a:lstStyle/>
          <a:p>
            <a:r>
              <a:rPr lang="ja-JP" altLang="en-US" dirty="0">
                <a:latin typeface="+mn-ea"/>
                <a:cs typeface="Meiryo UI" pitchFamily="50" charset="-128"/>
              </a:rPr>
              <a:t>ポリ袋</a:t>
            </a:r>
            <a:endParaRPr kumimoji="1" lang="ja-JP" altLang="en-US" dirty="0">
              <a:latin typeface="+mn-ea"/>
              <a:cs typeface="Meiryo UI" pitchFamily="50" charset="-128"/>
            </a:endParaRPr>
          </a:p>
        </p:txBody>
      </p:sp>
      <p:sp>
        <p:nvSpPr>
          <p:cNvPr id="9" name="テキスト ボックス 8">
            <a:extLst>
              <a:ext uri="{FF2B5EF4-FFF2-40B4-BE49-F238E27FC236}">
                <a16:creationId xmlns:a16="http://schemas.microsoft.com/office/drawing/2014/main" id="{13DF895E-C9D0-6142-8BC5-AE88D83C1FDB}"/>
              </a:ext>
            </a:extLst>
          </p:cNvPr>
          <p:cNvSpPr txBox="1"/>
          <p:nvPr/>
        </p:nvSpPr>
        <p:spPr>
          <a:xfrm>
            <a:off x="6588224" y="4293096"/>
            <a:ext cx="1584176" cy="369332"/>
          </a:xfrm>
          <a:prstGeom prst="rect">
            <a:avLst/>
          </a:prstGeom>
          <a:noFill/>
        </p:spPr>
        <p:txBody>
          <a:bodyPr wrap="square" rtlCol="0">
            <a:spAutoFit/>
          </a:bodyPr>
          <a:lstStyle/>
          <a:p>
            <a:r>
              <a:rPr kumimoji="1" lang="ja-JP" altLang="en-US" dirty="0">
                <a:latin typeface="+mn-ea"/>
                <a:cs typeface="Meiryo UI" pitchFamily="50" charset="-128"/>
              </a:rPr>
              <a:t>新しい着替え</a:t>
            </a:r>
          </a:p>
        </p:txBody>
      </p:sp>
      <p:sp>
        <p:nvSpPr>
          <p:cNvPr id="10" name="テキスト ボックス 9">
            <a:extLst>
              <a:ext uri="{FF2B5EF4-FFF2-40B4-BE49-F238E27FC236}">
                <a16:creationId xmlns:a16="http://schemas.microsoft.com/office/drawing/2014/main" id="{A8B3C658-9E16-1047-BBC1-688607174BA2}"/>
              </a:ext>
            </a:extLst>
          </p:cNvPr>
          <p:cNvSpPr txBox="1"/>
          <p:nvPr/>
        </p:nvSpPr>
        <p:spPr>
          <a:xfrm>
            <a:off x="539552" y="1628800"/>
            <a:ext cx="3384376" cy="369332"/>
          </a:xfrm>
          <a:prstGeom prst="rect">
            <a:avLst/>
          </a:prstGeom>
          <a:noFill/>
        </p:spPr>
        <p:txBody>
          <a:bodyPr wrap="square" rtlCol="0">
            <a:spAutoFit/>
          </a:bodyPr>
          <a:lstStyle/>
          <a:p>
            <a:r>
              <a:rPr kumimoji="1" lang="ja-JP" altLang="en-US" dirty="0">
                <a:latin typeface="+mn-ea"/>
                <a:cs typeface="Meiryo UI" pitchFamily="50" charset="-128"/>
              </a:rPr>
              <a:t>汚染した衣服は脱いで着替える</a:t>
            </a:r>
          </a:p>
        </p:txBody>
      </p:sp>
      <p:sp>
        <p:nvSpPr>
          <p:cNvPr id="11" name="スライド番号プレースホルダー 10">
            <a:extLst>
              <a:ext uri="{FF2B5EF4-FFF2-40B4-BE49-F238E27FC236}">
                <a16:creationId xmlns:a16="http://schemas.microsoft.com/office/drawing/2014/main" id="{ABBF5467-70E0-8544-976D-E89FB246127C}"/>
              </a:ext>
            </a:extLst>
          </p:cNvPr>
          <p:cNvSpPr>
            <a:spLocks noGrp="1"/>
          </p:cNvSpPr>
          <p:nvPr>
            <p:ph type="sldNum" sz="quarter" idx="12"/>
          </p:nvPr>
        </p:nvSpPr>
        <p:spPr/>
        <p:txBody>
          <a:bodyPr/>
          <a:lstStyle/>
          <a:p>
            <a:fld id="{58DD1769-DAE9-6C4E-82F4-B62273FFA290}" type="slidenum">
              <a:rPr kumimoji="1" lang="ja-JP" altLang="en-US" smtClean="0"/>
              <a:t>12</a:t>
            </a:fld>
            <a:endParaRPr kumimoji="1" lang="ja-JP" altLang="en-US"/>
          </a:p>
        </p:txBody>
      </p:sp>
    </p:spTree>
    <p:extLst>
      <p:ext uri="{BB962C8B-B14F-4D97-AF65-F5344CB8AC3E}">
        <p14:creationId xmlns:p14="http://schemas.microsoft.com/office/powerpoint/2010/main" val="11737878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BFF1936-3B49-8842-83BC-D5A200A43A06}"/>
              </a:ext>
            </a:extLst>
          </p:cNvPr>
          <p:cNvSpPr>
            <a:spLocks noGrp="1"/>
          </p:cNvSpPr>
          <p:nvPr>
            <p:ph type="title"/>
          </p:nvPr>
        </p:nvSpPr>
        <p:spPr/>
        <p:txBody>
          <a:bodyPr/>
          <a:lstStyle/>
          <a:p>
            <a:r>
              <a:rPr kumimoji="1" lang="ja-JP" altLang="en-US"/>
              <a:t>身体除染　頭髪の除染</a:t>
            </a:r>
          </a:p>
        </p:txBody>
      </p:sp>
      <p:pic>
        <p:nvPicPr>
          <p:cNvPr id="3" name="Picture 4" descr="C:\Users\Kenji\Desktop\派遣Ⅰ_救護所活動_p17_1.png">
            <a:extLst>
              <a:ext uri="{FF2B5EF4-FFF2-40B4-BE49-F238E27FC236}">
                <a16:creationId xmlns:a16="http://schemas.microsoft.com/office/drawing/2014/main" id="{8B710FDE-B3EC-6B4E-AE4F-834B599957B7}"/>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99592" y="2060848"/>
            <a:ext cx="2592288" cy="290196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5" descr="C:\Users\Kenji\Desktop\派遣Ⅰ_救護所活動_p17_2.png">
            <a:extLst>
              <a:ext uri="{FF2B5EF4-FFF2-40B4-BE49-F238E27FC236}">
                <a16:creationId xmlns:a16="http://schemas.microsoft.com/office/drawing/2014/main" id="{2375F24E-42FD-4C40-931E-6526DF2C6DDE}"/>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716016" y="1844824"/>
            <a:ext cx="3628269" cy="3096344"/>
          </a:xfrm>
          <a:prstGeom prst="rect">
            <a:avLst/>
          </a:prstGeom>
          <a:noFill/>
          <a:extLst>
            <a:ext uri="{909E8E84-426E-40DD-AFC4-6F175D3DCCD1}">
              <a14:hiddenFill xmlns:a14="http://schemas.microsoft.com/office/drawing/2010/main">
                <a:solidFill>
                  <a:srgbClr val="FFFFFF"/>
                </a:solidFill>
              </a14:hiddenFill>
            </a:ext>
          </a:extLst>
        </p:spPr>
      </p:pic>
      <p:sp>
        <p:nvSpPr>
          <p:cNvPr id="5" name="テキスト ボックス 4">
            <a:extLst>
              <a:ext uri="{FF2B5EF4-FFF2-40B4-BE49-F238E27FC236}">
                <a16:creationId xmlns:a16="http://schemas.microsoft.com/office/drawing/2014/main" id="{5FC91FD2-965D-134D-83F2-DDF20C07E4F6}"/>
              </a:ext>
            </a:extLst>
          </p:cNvPr>
          <p:cNvSpPr txBox="1"/>
          <p:nvPr/>
        </p:nvSpPr>
        <p:spPr>
          <a:xfrm>
            <a:off x="755576" y="5301208"/>
            <a:ext cx="3888432" cy="646331"/>
          </a:xfrm>
          <a:prstGeom prst="rect">
            <a:avLst/>
          </a:prstGeom>
          <a:noFill/>
        </p:spPr>
        <p:txBody>
          <a:bodyPr wrap="square" rtlCol="0">
            <a:spAutoFit/>
          </a:bodyPr>
          <a:lstStyle/>
          <a:p>
            <a:r>
              <a:rPr kumimoji="1" lang="ja-JP" altLang="en-US" dirty="0">
                <a:latin typeface="+mn-ea"/>
                <a:cs typeface="Meiryo UI" pitchFamily="50" charset="-128"/>
              </a:rPr>
              <a:t>湿った布で拭き取る。</a:t>
            </a:r>
          </a:p>
          <a:p>
            <a:r>
              <a:rPr lang="ja-JP" altLang="en-US" dirty="0">
                <a:latin typeface="+mn-ea"/>
                <a:cs typeface="Meiryo UI" pitchFamily="50" charset="-128"/>
              </a:rPr>
              <a:t>拭き取りは上から下に一方向に限定</a:t>
            </a:r>
            <a:endParaRPr kumimoji="1" lang="ja-JP" altLang="en-US" dirty="0">
              <a:latin typeface="+mn-ea"/>
              <a:cs typeface="Meiryo UI" pitchFamily="50" charset="-128"/>
            </a:endParaRPr>
          </a:p>
        </p:txBody>
      </p:sp>
      <p:sp>
        <p:nvSpPr>
          <p:cNvPr id="6" name="テキスト ボックス 5">
            <a:extLst>
              <a:ext uri="{FF2B5EF4-FFF2-40B4-BE49-F238E27FC236}">
                <a16:creationId xmlns:a16="http://schemas.microsoft.com/office/drawing/2014/main" id="{00BA42DE-1B7C-5648-A58F-307BBCCBBA84}"/>
              </a:ext>
            </a:extLst>
          </p:cNvPr>
          <p:cNvSpPr txBox="1"/>
          <p:nvPr/>
        </p:nvSpPr>
        <p:spPr>
          <a:xfrm>
            <a:off x="5220072" y="5301208"/>
            <a:ext cx="2880320" cy="923330"/>
          </a:xfrm>
          <a:prstGeom prst="rect">
            <a:avLst/>
          </a:prstGeom>
          <a:noFill/>
        </p:spPr>
        <p:txBody>
          <a:bodyPr wrap="square" rtlCol="0">
            <a:spAutoFit/>
          </a:bodyPr>
          <a:lstStyle/>
          <a:p>
            <a:r>
              <a:rPr kumimoji="1" lang="ja-JP" altLang="en-US" dirty="0">
                <a:latin typeface="+mn-ea"/>
                <a:cs typeface="Meiryo UI" pitchFamily="50" charset="-128"/>
              </a:rPr>
              <a:t>拭き取りで不十分な場合、</a:t>
            </a:r>
          </a:p>
          <a:p>
            <a:r>
              <a:rPr lang="ja-JP" altLang="en-US" dirty="0">
                <a:latin typeface="+mn-ea"/>
                <a:cs typeface="Meiryo UI" pitchFamily="50" charset="-128"/>
              </a:rPr>
              <a:t>シャンプーを用いて洗髪する。</a:t>
            </a:r>
            <a:endParaRPr kumimoji="1" lang="ja-JP" altLang="en-US" dirty="0">
              <a:latin typeface="+mn-ea"/>
              <a:cs typeface="Meiryo UI" pitchFamily="50" charset="-128"/>
            </a:endParaRPr>
          </a:p>
        </p:txBody>
      </p:sp>
      <p:sp>
        <p:nvSpPr>
          <p:cNvPr id="7" name="スライド番号プレースホルダー 6">
            <a:extLst>
              <a:ext uri="{FF2B5EF4-FFF2-40B4-BE49-F238E27FC236}">
                <a16:creationId xmlns:a16="http://schemas.microsoft.com/office/drawing/2014/main" id="{67AB740D-DD83-A64B-B505-36D8AF7FA863}"/>
              </a:ext>
            </a:extLst>
          </p:cNvPr>
          <p:cNvSpPr>
            <a:spLocks noGrp="1"/>
          </p:cNvSpPr>
          <p:nvPr>
            <p:ph type="sldNum" sz="quarter" idx="12"/>
          </p:nvPr>
        </p:nvSpPr>
        <p:spPr/>
        <p:txBody>
          <a:bodyPr/>
          <a:lstStyle/>
          <a:p>
            <a:fld id="{58DD1769-DAE9-6C4E-82F4-B62273FFA290}" type="slidenum">
              <a:rPr kumimoji="1" lang="ja-JP" altLang="en-US" smtClean="0"/>
              <a:t>13</a:t>
            </a:fld>
            <a:endParaRPr kumimoji="1" lang="ja-JP" altLang="en-US"/>
          </a:p>
        </p:txBody>
      </p:sp>
    </p:spTree>
    <p:extLst>
      <p:ext uri="{BB962C8B-B14F-4D97-AF65-F5344CB8AC3E}">
        <p14:creationId xmlns:p14="http://schemas.microsoft.com/office/powerpoint/2010/main" val="25604286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0518E8A-4DBD-E64B-9904-72842A2DDEB2}"/>
              </a:ext>
            </a:extLst>
          </p:cNvPr>
          <p:cNvSpPr>
            <a:spLocks noGrp="1"/>
          </p:cNvSpPr>
          <p:nvPr>
            <p:ph type="title"/>
          </p:nvPr>
        </p:nvSpPr>
        <p:spPr/>
        <p:txBody>
          <a:bodyPr/>
          <a:lstStyle/>
          <a:p>
            <a:r>
              <a:rPr lang="ja-JP" altLang="en-US"/>
              <a:t>身体除染　顔面の除染</a:t>
            </a:r>
            <a:endParaRPr kumimoji="1" lang="ja-JP" altLang="en-US"/>
          </a:p>
        </p:txBody>
      </p:sp>
      <p:grpSp>
        <p:nvGrpSpPr>
          <p:cNvPr id="17" name="グループ化 16">
            <a:extLst>
              <a:ext uri="{FF2B5EF4-FFF2-40B4-BE49-F238E27FC236}">
                <a16:creationId xmlns:a16="http://schemas.microsoft.com/office/drawing/2014/main" id="{E584CC24-AE4E-4348-98A6-40BFF3A36F66}"/>
              </a:ext>
            </a:extLst>
          </p:cNvPr>
          <p:cNvGrpSpPr/>
          <p:nvPr/>
        </p:nvGrpSpPr>
        <p:grpSpPr>
          <a:xfrm>
            <a:off x="1328730" y="4578256"/>
            <a:ext cx="6696744" cy="1871489"/>
            <a:chOff x="1187624" y="1772816"/>
            <a:chExt cx="6696744" cy="1871489"/>
          </a:xfrm>
        </p:grpSpPr>
        <p:pic>
          <p:nvPicPr>
            <p:cNvPr id="14" name="Picture 5" descr="C:\Users\Kenji\Desktop\派遣Ⅰ_救護所活動P18_4.png">
              <a:extLst>
                <a:ext uri="{FF2B5EF4-FFF2-40B4-BE49-F238E27FC236}">
                  <a16:creationId xmlns:a16="http://schemas.microsoft.com/office/drawing/2014/main" id="{02D02317-7ADB-1244-A40C-F005742457F3}"/>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187624" y="1772816"/>
              <a:ext cx="4087671" cy="1871489"/>
            </a:xfrm>
            <a:prstGeom prst="rect">
              <a:avLst/>
            </a:prstGeom>
            <a:noFill/>
            <a:extLst>
              <a:ext uri="{909E8E84-426E-40DD-AFC4-6F175D3DCCD1}">
                <a14:hiddenFill xmlns:a14="http://schemas.microsoft.com/office/drawing/2010/main">
                  <a:solidFill>
                    <a:srgbClr val="FFFFFF"/>
                  </a:solidFill>
                </a14:hiddenFill>
              </a:ext>
            </a:extLst>
          </p:spPr>
        </p:pic>
        <p:sp>
          <p:nvSpPr>
            <p:cNvPr id="15" name="右矢印 14">
              <a:extLst>
                <a:ext uri="{FF2B5EF4-FFF2-40B4-BE49-F238E27FC236}">
                  <a16:creationId xmlns:a16="http://schemas.microsoft.com/office/drawing/2014/main" id="{26FD387F-C2A0-7A46-A014-A4A758BEF703}"/>
                </a:ext>
              </a:extLst>
            </p:cNvPr>
            <p:cNvSpPr/>
            <p:nvPr/>
          </p:nvSpPr>
          <p:spPr>
            <a:xfrm>
              <a:off x="3044568" y="2524670"/>
              <a:ext cx="579646" cy="389985"/>
            </a:xfrm>
            <a:prstGeom prst="rightArrow">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 name="テキスト ボックス 8">
              <a:extLst>
                <a:ext uri="{FF2B5EF4-FFF2-40B4-BE49-F238E27FC236}">
                  <a16:creationId xmlns:a16="http://schemas.microsoft.com/office/drawing/2014/main" id="{91AF31C1-8BD4-F54D-94A6-88F2040AE35D}"/>
                </a:ext>
              </a:extLst>
            </p:cNvPr>
            <p:cNvSpPr txBox="1"/>
            <p:nvPr/>
          </p:nvSpPr>
          <p:spPr>
            <a:xfrm>
              <a:off x="5449188" y="2276872"/>
              <a:ext cx="2435180" cy="923330"/>
            </a:xfrm>
            <a:prstGeom prst="rect">
              <a:avLst/>
            </a:prstGeom>
            <a:noFill/>
          </p:spPr>
          <p:txBody>
            <a:bodyPr wrap="square" rtlCol="0">
              <a:spAutoFit/>
            </a:bodyPr>
            <a:lstStyle/>
            <a:p>
              <a:r>
                <a:rPr kumimoji="1" lang="ja-JP" altLang="en-US" dirty="0">
                  <a:latin typeface="+mn-ea"/>
                  <a:cs typeface="Meiryo UI" pitchFamily="50" charset="-128"/>
                </a:rPr>
                <a:t>耳は湿ったガーゼで拭き取る。</a:t>
              </a:r>
            </a:p>
            <a:p>
              <a:r>
                <a:rPr lang="ja-JP" altLang="en-US" dirty="0">
                  <a:latin typeface="+mn-ea"/>
                  <a:cs typeface="Meiryo UI" pitchFamily="50" charset="-128"/>
                </a:rPr>
                <a:t>耳の穴は綿棒で拭き取る。</a:t>
              </a:r>
              <a:endParaRPr kumimoji="1" lang="ja-JP" altLang="en-US" dirty="0">
                <a:latin typeface="+mn-ea"/>
                <a:cs typeface="Meiryo UI" pitchFamily="50" charset="-128"/>
              </a:endParaRPr>
            </a:p>
          </p:txBody>
        </p:sp>
      </p:grpSp>
      <p:grpSp>
        <p:nvGrpSpPr>
          <p:cNvPr id="16" name="グループ化 15">
            <a:extLst>
              <a:ext uri="{FF2B5EF4-FFF2-40B4-BE49-F238E27FC236}">
                <a16:creationId xmlns:a16="http://schemas.microsoft.com/office/drawing/2014/main" id="{F942E434-F0BD-4A41-956B-75E8C55D3C97}"/>
              </a:ext>
            </a:extLst>
          </p:cNvPr>
          <p:cNvGrpSpPr/>
          <p:nvPr/>
        </p:nvGrpSpPr>
        <p:grpSpPr>
          <a:xfrm>
            <a:off x="1328730" y="1380417"/>
            <a:ext cx="6514106" cy="2806570"/>
            <a:chOff x="1248503" y="3645025"/>
            <a:chExt cx="6514106" cy="2806570"/>
          </a:xfrm>
        </p:grpSpPr>
        <p:pic>
          <p:nvPicPr>
            <p:cNvPr id="6" name="Picture 4" descr="C:\Users\Kenji\Desktop\派遣Ⅰ_救護所活動P18_3.png">
              <a:extLst>
                <a:ext uri="{FF2B5EF4-FFF2-40B4-BE49-F238E27FC236}">
                  <a16:creationId xmlns:a16="http://schemas.microsoft.com/office/drawing/2014/main" id="{4688C001-4099-214C-8E95-C475A8AF29D2}"/>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248503" y="3789040"/>
              <a:ext cx="2130782" cy="2044211"/>
            </a:xfrm>
            <a:prstGeom prst="rect">
              <a:avLst/>
            </a:prstGeom>
            <a:noFill/>
            <a:extLst>
              <a:ext uri="{909E8E84-426E-40DD-AFC4-6F175D3DCCD1}">
                <a14:hiddenFill xmlns:a14="http://schemas.microsoft.com/office/drawing/2010/main">
                  <a:solidFill>
                    <a:srgbClr val="FFFFFF"/>
                  </a:solidFill>
                </a14:hiddenFill>
              </a:ext>
            </a:extLst>
          </p:spPr>
        </p:pic>
        <p:grpSp>
          <p:nvGrpSpPr>
            <p:cNvPr id="7" name="グループ化 6">
              <a:extLst>
                <a:ext uri="{FF2B5EF4-FFF2-40B4-BE49-F238E27FC236}">
                  <a16:creationId xmlns:a16="http://schemas.microsoft.com/office/drawing/2014/main" id="{D722F399-5C9E-5742-B0A0-2C2F41785AD0}"/>
                </a:ext>
              </a:extLst>
            </p:cNvPr>
            <p:cNvGrpSpPr/>
            <p:nvPr/>
          </p:nvGrpSpPr>
          <p:grpSpPr>
            <a:xfrm>
              <a:off x="3988081" y="3645025"/>
              <a:ext cx="3774528" cy="2160240"/>
              <a:chOff x="3851920" y="3645025"/>
              <a:chExt cx="4464496" cy="2160240"/>
            </a:xfrm>
          </p:grpSpPr>
          <p:pic>
            <p:nvPicPr>
              <p:cNvPr id="11" name="Picture 2" descr="C:\Users\Kenji\Desktop\名称未設定-1.png">
                <a:extLst>
                  <a:ext uri="{FF2B5EF4-FFF2-40B4-BE49-F238E27FC236}">
                    <a16:creationId xmlns:a16="http://schemas.microsoft.com/office/drawing/2014/main" id="{C76BE847-ECF9-3945-87C1-C14F9FC0D9E5}"/>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822813" y="3825082"/>
                <a:ext cx="1493603" cy="197161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3" descr="C:\Users\Kenji\Desktop\派遣Ⅰ_救護所活動P18_2.png">
                <a:extLst>
                  <a:ext uri="{FF2B5EF4-FFF2-40B4-BE49-F238E27FC236}">
                    <a16:creationId xmlns:a16="http://schemas.microsoft.com/office/drawing/2014/main" id="{736F83C2-822E-6B48-AC30-72C3E86EEE89}"/>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3851920" y="3645025"/>
                <a:ext cx="2250180" cy="2160240"/>
              </a:xfrm>
              <a:prstGeom prst="rect">
                <a:avLst/>
              </a:prstGeom>
              <a:noFill/>
              <a:extLst>
                <a:ext uri="{909E8E84-426E-40DD-AFC4-6F175D3DCCD1}">
                  <a14:hiddenFill xmlns:a14="http://schemas.microsoft.com/office/drawing/2010/main">
                    <a:solidFill>
                      <a:srgbClr val="FFFFFF"/>
                    </a:solidFill>
                  </a14:hiddenFill>
                </a:ext>
              </a:extLst>
            </p:spPr>
          </p:pic>
          <p:sp>
            <p:nvSpPr>
              <p:cNvPr id="13" name="右矢印 12">
                <a:extLst>
                  <a:ext uri="{FF2B5EF4-FFF2-40B4-BE49-F238E27FC236}">
                    <a16:creationId xmlns:a16="http://schemas.microsoft.com/office/drawing/2014/main" id="{8355E82F-AE8D-9448-A421-B34AD185BD2B}"/>
                  </a:ext>
                </a:extLst>
              </p:cNvPr>
              <p:cNvSpPr/>
              <p:nvPr/>
            </p:nvSpPr>
            <p:spPr>
              <a:xfrm>
                <a:off x="6068756" y="4575544"/>
                <a:ext cx="545812" cy="420318"/>
              </a:xfrm>
              <a:prstGeom prst="rightArrow">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8" name="テキスト ボックス 7">
              <a:extLst>
                <a:ext uri="{FF2B5EF4-FFF2-40B4-BE49-F238E27FC236}">
                  <a16:creationId xmlns:a16="http://schemas.microsoft.com/office/drawing/2014/main" id="{452343BB-C501-734C-93C5-1194211AB3C8}"/>
                </a:ext>
              </a:extLst>
            </p:cNvPr>
            <p:cNvSpPr txBox="1"/>
            <p:nvPr/>
          </p:nvSpPr>
          <p:spPr>
            <a:xfrm>
              <a:off x="1979057" y="5877272"/>
              <a:ext cx="1126390" cy="369332"/>
            </a:xfrm>
            <a:prstGeom prst="rect">
              <a:avLst/>
            </a:prstGeom>
            <a:noFill/>
          </p:spPr>
          <p:txBody>
            <a:bodyPr wrap="square" rtlCol="0">
              <a:spAutoFit/>
            </a:bodyPr>
            <a:lstStyle/>
            <a:p>
              <a:r>
                <a:rPr kumimoji="1" lang="ja-JP" altLang="en-US" dirty="0">
                  <a:latin typeface="+mn-ea"/>
                  <a:cs typeface="Meiryo UI" pitchFamily="50" charset="-128"/>
                </a:rPr>
                <a:t>目の洗浄</a:t>
              </a:r>
            </a:p>
          </p:txBody>
        </p:sp>
        <p:sp>
          <p:nvSpPr>
            <p:cNvPr id="10" name="テキスト ボックス 9">
              <a:extLst>
                <a:ext uri="{FF2B5EF4-FFF2-40B4-BE49-F238E27FC236}">
                  <a16:creationId xmlns:a16="http://schemas.microsoft.com/office/drawing/2014/main" id="{742F1D6C-65E0-234A-8A10-4CABB7394E7C}"/>
                </a:ext>
              </a:extLst>
            </p:cNvPr>
            <p:cNvSpPr txBox="1"/>
            <p:nvPr/>
          </p:nvSpPr>
          <p:spPr>
            <a:xfrm>
              <a:off x="5023032" y="5805264"/>
              <a:ext cx="2435180" cy="646331"/>
            </a:xfrm>
            <a:prstGeom prst="rect">
              <a:avLst/>
            </a:prstGeom>
            <a:noFill/>
          </p:spPr>
          <p:txBody>
            <a:bodyPr wrap="square" rtlCol="0">
              <a:spAutoFit/>
            </a:bodyPr>
            <a:lstStyle/>
            <a:p>
              <a:r>
                <a:rPr kumimoji="1" lang="ja-JP" altLang="en-US" dirty="0">
                  <a:latin typeface="+mn-ea"/>
                  <a:cs typeface="Meiryo UI" pitchFamily="50" charset="-128"/>
                </a:rPr>
                <a:t>鼻は、鼻をかん</a:t>
              </a:r>
              <a:r>
                <a:rPr lang="ja-JP" altLang="en-US" dirty="0">
                  <a:latin typeface="+mn-ea"/>
                  <a:cs typeface="Meiryo UI" pitchFamily="50" charset="-128"/>
                </a:rPr>
                <a:t>だ</a:t>
              </a:r>
              <a:r>
                <a:rPr kumimoji="1" lang="ja-JP" altLang="en-US" dirty="0">
                  <a:latin typeface="+mn-ea"/>
                  <a:cs typeface="Meiryo UI" pitchFamily="50" charset="-128"/>
                </a:rPr>
                <a:t>後、</a:t>
              </a:r>
              <a:r>
                <a:rPr lang="ja-JP" altLang="en-US" dirty="0">
                  <a:latin typeface="+mn-ea"/>
                  <a:cs typeface="Meiryo UI" pitchFamily="50" charset="-128"/>
                </a:rPr>
                <a:t>綿棒で拭き取る。</a:t>
              </a:r>
              <a:endParaRPr kumimoji="1" lang="ja-JP" altLang="en-US" dirty="0">
                <a:latin typeface="+mn-ea"/>
                <a:cs typeface="Meiryo UI" pitchFamily="50" charset="-128"/>
              </a:endParaRPr>
            </a:p>
          </p:txBody>
        </p:sp>
      </p:grpSp>
      <p:sp>
        <p:nvSpPr>
          <p:cNvPr id="3" name="スライド番号プレースホルダー 2">
            <a:extLst>
              <a:ext uri="{FF2B5EF4-FFF2-40B4-BE49-F238E27FC236}">
                <a16:creationId xmlns:a16="http://schemas.microsoft.com/office/drawing/2014/main" id="{C53DB969-0FAA-CA41-99C1-CF41047107B7}"/>
              </a:ext>
            </a:extLst>
          </p:cNvPr>
          <p:cNvSpPr>
            <a:spLocks noGrp="1"/>
          </p:cNvSpPr>
          <p:nvPr>
            <p:ph type="sldNum" sz="quarter" idx="12"/>
          </p:nvPr>
        </p:nvSpPr>
        <p:spPr/>
        <p:txBody>
          <a:bodyPr/>
          <a:lstStyle/>
          <a:p>
            <a:fld id="{58DD1769-DAE9-6C4E-82F4-B62273FFA290}" type="slidenum">
              <a:rPr kumimoji="1" lang="ja-JP" altLang="en-US" smtClean="0"/>
              <a:t>14</a:t>
            </a:fld>
            <a:endParaRPr kumimoji="1" lang="ja-JP" altLang="en-US"/>
          </a:p>
        </p:txBody>
      </p:sp>
    </p:spTree>
    <p:extLst>
      <p:ext uri="{BB962C8B-B14F-4D97-AF65-F5344CB8AC3E}">
        <p14:creationId xmlns:p14="http://schemas.microsoft.com/office/powerpoint/2010/main" val="41838819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FBF11E8-4A1A-0D44-9B65-63C6CD7C4DD7}"/>
              </a:ext>
            </a:extLst>
          </p:cNvPr>
          <p:cNvSpPr>
            <a:spLocks noGrp="1"/>
          </p:cNvSpPr>
          <p:nvPr>
            <p:ph type="title"/>
          </p:nvPr>
        </p:nvSpPr>
        <p:spPr/>
        <p:txBody>
          <a:bodyPr/>
          <a:lstStyle/>
          <a:p>
            <a:r>
              <a:rPr kumimoji="1" lang="ja-JP" altLang="en-US"/>
              <a:t>身体除染　皮膚の除染</a:t>
            </a:r>
          </a:p>
        </p:txBody>
      </p:sp>
      <p:grpSp>
        <p:nvGrpSpPr>
          <p:cNvPr id="4" name="コンテンツ プレースホルダ 3">
            <a:extLst>
              <a:ext uri="{FF2B5EF4-FFF2-40B4-BE49-F238E27FC236}">
                <a16:creationId xmlns:a16="http://schemas.microsoft.com/office/drawing/2014/main" id="{599B5275-359C-1646-9108-9E8DFA7B78FB}"/>
              </a:ext>
            </a:extLst>
          </p:cNvPr>
          <p:cNvGrpSpPr>
            <a:grpSpLocks noGrp="1"/>
          </p:cNvGrpSpPr>
          <p:nvPr/>
        </p:nvGrpSpPr>
        <p:grpSpPr>
          <a:xfrm>
            <a:off x="1691680" y="1844824"/>
            <a:ext cx="5688632" cy="3528392"/>
            <a:chOff x="2123728" y="1628800"/>
            <a:chExt cx="4598640" cy="2887216"/>
          </a:xfrm>
        </p:grpSpPr>
        <p:pic>
          <p:nvPicPr>
            <p:cNvPr id="5" name="Picture 5" descr="C:\Users\Kenji\Desktop\派遣Ⅰ_救護所活動_P19_2.png">
              <a:extLst>
                <a:ext uri="{FF2B5EF4-FFF2-40B4-BE49-F238E27FC236}">
                  <a16:creationId xmlns:a16="http://schemas.microsoft.com/office/drawing/2014/main" id="{64D68A3B-D6F8-794A-A83E-6D0685CC014B}"/>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123728" y="1628800"/>
              <a:ext cx="2298700" cy="23495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C:\Users\Kenji\Desktop\派遣Ⅰ_救護所活動_P19_1.png">
              <a:extLst>
                <a:ext uri="{FF2B5EF4-FFF2-40B4-BE49-F238E27FC236}">
                  <a16:creationId xmlns:a16="http://schemas.microsoft.com/office/drawing/2014/main" id="{150F9D7E-0CA7-8348-AF9D-51B0A3BD6CCC}"/>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283968" y="1772816"/>
              <a:ext cx="2438400" cy="2743200"/>
            </a:xfrm>
            <a:prstGeom prst="rect">
              <a:avLst/>
            </a:prstGeom>
            <a:noFill/>
            <a:extLst>
              <a:ext uri="{909E8E84-426E-40DD-AFC4-6F175D3DCCD1}">
                <a14:hiddenFill xmlns:a14="http://schemas.microsoft.com/office/drawing/2010/main">
                  <a:solidFill>
                    <a:srgbClr val="FFFFFF"/>
                  </a:solidFill>
                </a14:hiddenFill>
              </a:ext>
            </a:extLst>
          </p:spPr>
        </p:pic>
      </p:grpSp>
      <p:sp>
        <p:nvSpPr>
          <p:cNvPr id="7" name="テキスト ボックス 6">
            <a:extLst>
              <a:ext uri="{FF2B5EF4-FFF2-40B4-BE49-F238E27FC236}">
                <a16:creationId xmlns:a16="http://schemas.microsoft.com/office/drawing/2014/main" id="{58CB9F87-EBDA-AC44-B40F-98AC7C9EDE4E}"/>
              </a:ext>
            </a:extLst>
          </p:cNvPr>
          <p:cNvSpPr txBox="1"/>
          <p:nvPr/>
        </p:nvSpPr>
        <p:spPr>
          <a:xfrm>
            <a:off x="827584" y="2708920"/>
            <a:ext cx="1728192" cy="646331"/>
          </a:xfrm>
          <a:prstGeom prst="rect">
            <a:avLst/>
          </a:prstGeom>
          <a:noFill/>
        </p:spPr>
        <p:txBody>
          <a:bodyPr wrap="square" rtlCol="0">
            <a:spAutoFit/>
          </a:bodyPr>
          <a:lstStyle/>
          <a:p>
            <a:r>
              <a:rPr kumimoji="1" lang="ja-JP" altLang="en-US" dirty="0">
                <a:latin typeface="+mn-ea"/>
                <a:cs typeface="Meiryo UI" pitchFamily="50" charset="-128"/>
              </a:rPr>
              <a:t>ガーゼに水をしみこませる。</a:t>
            </a:r>
          </a:p>
        </p:txBody>
      </p:sp>
      <p:sp>
        <p:nvSpPr>
          <p:cNvPr id="8" name="テキスト ボックス 7">
            <a:extLst>
              <a:ext uri="{FF2B5EF4-FFF2-40B4-BE49-F238E27FC236}">
                <a16:creationId xmlns:a16="http://schemas.microsoft.com/office/drawing/2014/main" id="{B6D42F70-237A-E246-9797-F965B11C627D}"/>
              </a:ext>
            </a:extLst>
          </p:cNvPr>
          <p:cNvSpPr txBox="1"/>
          <p:nvPr/>
        </p:nvSpPr>
        <p:spPr>
          <a:xfrm>
            <a:off x="5292080" y="4941168"/>
            <a:ext cx="3240360" cy="1477328"/>
          </a:xfrm>
          <a:prstGeom prst="rect">
            <a:avLst/>
          </a:prstGeom>
          <a:noFill/>
        </p:spPr>
        <p:txBody>
          <a:bodyPr wrap="square" rtlCol="0">
            <a:spAutoFit/>
          </a:bodyPr>
          <a:lstStyle/>
          <a:p>
            <a:r>
              <a:rPr kumimoji="1" lang="ja-JP" altLang="en-US" dirty="0">
                <a:latin typeface="Meiryo UI" pitchFamily="50" charset="-128"/>
                <a:ea typeface="Meiryo UI" pitchFamily="50" charset="-128"/>
                <a:cs typeface="Meiryo UI" pitchFamily="50" charset="-128"/>
              </a:rPr>
              <a:t>　</a:t>
            </a:r>
            <a:r>
              <a:rPr kumimoji="1" lang="ja-JP" altLang="en-US" dirty="0">
                <a:latin typeface="+mn-ea"/>
                <a:cs typeface="Meiryo UI" pitchFamily="50" charset="-128"/>
              </a:rPr>
              <a:t>汚染を広げないよう、外側から内側に</a:t>
            </a:r>
            <a:r>
              <a:rPr lang="ja-JP" altLang="en-US" dirty="0">
                <a:latin typeface="+mn-ea"/>
                <a:cs typeface="Meiryo UI" pitchFamily="50" charset="-128"/>
              </a:rPr>
              <a:t>向かって拭き取る。</a:t>
            </a:r>
          </a:p>
          <a:p>
            <a:r>
              <a:rPr kumimoji="1" lang="ja-JP" altLang="en-US" dirty="0">
                <a:latin typeface="+mn-ea"/>
                <a:cs typeface="Meiryo UI" pitchFamily="50" charset="-128"/>
              </a:rPr>
              <a:t>　使用するガーゼは、こまめに取り換える。</a:t>
            </a:r>
          </a:p>
          <a:p>
            <a:r>
              <a:rPr lang="ja-JP" altLang="en-US" dirty="0">
                <a:latin typeface="+mn-ea"/>
                <a:cs typeface="Meiryo UI" pitchFamily="50" charset="-128"/>
              </a:rPr>
              <a:t>　除染は、２回程度に止める。</a:t>
            </a:r>
            <a:endParaRPr kumimoji="1" lang="ja-JP" altLang="en-US" dirty="0">
              <a:latin typeface="+mn-ea"/>
              <a:cs typeface="Meiryo UI" pitchFamily="50" charset="-128"/>
            </a:endParaRPr>
          </a:p>
        </p:txBody>
      </p:sp>
      <p:sp>
        <p:nvSpPr>
          <p:cNvPr id="3" name="スライド番号プレースホルダー 2">
            <a:extLst>
              <a:ext uri="{FF2B5EF4-FFF2-40B4-BE49-F238E27FC236}">
                <a16:creationId xmlns:a16="http://schemas.microsoft.com/office/drawing/2014/main" id="{98C82C26-B6E2-3E4B-BC4C-68D51ED5014A}"/>
              </a:ext>
            </a:extLst>
          </p:cNvPr>
          <p:cNvSpPr>
            <a:spLocks noGrp="1"/>
          </p:cNvSpPr>
          <p:nvPr>
            <p:ph type="sldNum" sz="quarter" idx="12"/>
          </p:nvPr>
        </p:nvSpPr>
        <p:spPr/>
        <p:txBody>
          <a:bodyPr/>
          <a:lstStyle/>
          <a:p>
            <a:fld id="{58DD1769-DAE9-6C4E-82F4-B62273FFA290}" type="slidenum">
              <a:rPr kumimoji="1" lang="ja-JP" altLang="en-US" smtClean="0"/>
              <a:t>15</a:t>
            </a:fld>
            <a:endParaRPr kumimoji="1" lang="ja-JP" altLang="en-US"/>
          </a:p>
        </p:txBody>
      </p:sp>
    </p:spTree>
    <p:extLst>
      <p:ext uri="{BB962C8B-B14F-4D97-AF65-F5344CB8AC3E}">
        <p14:creationId xmlns:p14="http://schemas.microsoft.com/office/powerpoint/2010/main" val="16400016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A598D71-8164-7348-B637-A6D42CCAB294}"/>
              </a:ext>
            </a:extLst>
          </p:cNvPr>
          <p:cNvSpPr>
            <a:spLocks noGrp="1"/>
          </p:cNvSpPr>
          <p:nvPr>
            <p:ph type="title"/>
          </p:nvPr>
        </p:nvSpPr>
        <p:spPr/>
        <p:txBody>
          <a:bodyPr/>
          <a:lstStyle/>
          <a:p>
            <a:r>
              <a:rPr kumimoji="1" lang="ja-JP" altLang="en-US"/>
              <a:t>まとめ</a:t>
            </a:r>
          </a:p>
        </p:txBody>
      </p:sp>
      <p:sp>
        <p:nvSpPr>
          <p:cNvPr id="3" name="コンテンツ プレースホルダー 2">
            <a:extLst>
              <a:ext uri="{FF2B5EF4-FFF2-40B4-BE49-F238E27FC236}">
                <a16:creationId xmlns:a16="http://schemas.microsoft.com/office/drawing/2014/main" id="{90B4E5DE-9935-534B-B710-0F2EDDE8954F}"/>
              </a:ext>
            </a:extLst>
          </p:cNvPr>
          <p:cNvSpPr>
            <a:spLocks noGrp="1"/>
          </p:cNvSpPr>
          <p:nvPr>
            <p:ph idx="1"/>
          </p:nvPr>
        </p:nvSpPr>
        <p:spPr/>
        <p:txBody>
          <a:bodyPr/>
          <a:lstStyle/>
          <a:p>
            <a:r>
              <a:rPr lang="ja-JP" altLang="en-US"/>
              <a:t>身体表面の汚染検査の目的</a:t>
            </a:r>
          </a:p>
          <a:p>
            <a:pPr lvl="1"/>
            <a:r>
              <a:rPr lang="ja-JP" altLang="en-US"/>
              <a:t>外部被ばく、内部取り込み、汚染拡大の防止 → 線量低減</a:t>
            </a:r>
            <a:endParaRPr lang="en-US" altLang="ja-JP" dirty="0"/>
          </a:p>
          <a:p>
            <a:pPr lvl="1"/>
            <a:endParaRPr lang="ja-JP" altLang="en-US"/>
          </a:p>
          <a:p>
            <a:r>
              <a:rPr lang="ja-JP" altLang="en-US"/>
              <a:t>身体表面の汚染検査の方法</a:t>
            </a:r>
          </a:p>
          <a:p>
            <a:pPr lvl="1"/>
            <a:r>
              <a:rPr lang="ja-JP" altLang="en-US"/>
              <a:t>検出部を身体表面から約</a:t>
            </a:r>
            <a:r>
              <a:rPr lang="en-US" altLang="ja-JP" dirty="0"/>
              <a:t>1cm</a:t>
            </a:r>
            <a:r>
              <a:rPr lang="ja-JP" altLang="en-US"/>
              <a:t>離し、約</a:t>
            </a:r>
            <a:r>
              <a:rPr lang="en-US" altLang="ja-JP" dirty="0"/>
              <a:t>5cm/</a:t>
            </a:r>
            <a:r>
              <a:rPr lang="ja-JP" altLang="en-US"/>
              <a:t>秒で動かし測定 </a:t>
            </a:r>
            <a:endParaRPr lang="en-US" altLang="ja-JP" dirty="0"/>
          </a:p>
          <a:p>
            <a:pPr lvl="1"/>
            <a:endParaRPr lang="ja-JP" altLang="en-US"/>
          </a:p>
          <a:p>
            <a:r>
              <a:rPr lang="ja-JP" altLang="en-US"/>
              <a:t>身体の除染</a:t>
            </a:r>
          </a:p>
          <a:p>
            <a:pPr lvl="1"/>
            <a:r>
              <a:rPr lang="ja-JP" altLang="en-US"/>
              <a:t>衣服の除染　脱衣</a:t>
            </a:r>
          </a:p>
          <a:p>
            <a:pPr lvl="1"/>
            <a:r>
              <a:rPr lang="ja-JP" altLang="en-US"/>
              <a:t>頭髪の除染　湿った布で拭き取る。洗髪する。</a:t>
            </a:r>
          </a:p>
          <a:p>
            <a:pPr lvl="1"/>
            <a:r>
              <a:rPr lang="ja-JP" altLang="en-US"/>
              <a:t>顔面の除染　湿った布で拭き取る。綿棒も活用する。</a:t>
            </a:r>
          </a:p>
          <a:p>
            <a:pPr lvl="1"/>
            <a:r>
              <a:rPr lang="ja-JP" altLang="en-US"/>
              <a:t>皮膚の除染　汚染を広げないように除染する。</a:t>
            </a:r>
          </a:p>
          <a:p>
            <a:pPr marL="0" indent="0">
              <a:buNone/>
            </a:pPr>
            <a:endParaRPr kumimoji="1" lang="ja-JP" altLang="en-US"/>
          </a:p>
        </p:txBody>
      </p:sp>
      <p:sp>
        <p:nvSpPr>
          <p:cNvPr id="4" name="スライド番号プレースホルダー 3">
            <a:extLst>
              <a:ext uri="{FF2B5EF4-FFF2-40B4-BE49-F238E27FC236}">
                <a16:creationId xmlns:a16="http://schemas.microsoft.com/office/drawing/2014/main" id="{B86F777B-8F2F-8D41-80CE-7B20106379C6}"/>
              </a:ext>
            </a:extLst>
          </p:cNvPr>
          <p:cNvSpPr>
            <a:spLocks noGrp="1"/>
          </p:cNvSpPr>
          <p:nvPr>
            <p:ph type="sldNum" sz="quarter" idx="12"/>
          </p:nvPr>
        </p:nvSpPr>
        <p:spPr/>
        <p:txBody>
          <a:bodyPr/>
          <a:lstStyle/>
          <a:p>
            <a:fld id="{58DD1769-DAE9-6C4E-82F4-B62273FFA290}" type="slidenum">
              <a:rPr kumimoji="1" lang="ja-JP" altLang="en-US" smtClean="0"/>
              <a:t>16</a:t>
            </a:fld>
            <a:endParaRPr kumimoji="1" lang="ja-JP" altLang="en-US"/>
          </a:p>
        </p:txBody>
      </p:sp>
    </p:spTree>
    <p:extLst>
      <p:ext uri="{BB962C8B-B14F-4D97-AF65-F5344CB8AC3E}">
        <p14:creationId xmlns:p14="http://schemas.microsoft.com/office/powerpoint/2010/main" val="19550914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C96CAB11-E268-0949-A160-C27A1BB978A8}"/>
              </a:ext>
            </a:extLst>
          </p:cNvPr>
          <p:cNvSpPr>
            <a:spLocks noGrp="1"/>
          </p:cNvSpPr>
          <p:nvPr>
            <p:ph type="title"/>
          </p:nvPr>
        </p:nvSpPr>
        <p:spPr/>
        <p:txBody>
          <a:bodyPr>
            <a:normAutofit/>
          </a:bodyPr>
          <a:lstStyle/>
          <a:p>
            <a:r>
              <a:rPr kumimoji="1" lang="en-US" altLang="ja-JP" dirty="0"/>
              <a:t>GM</a:t>
            </a:r>
            <a:r>
              <a:rPr kumimoji="1" lang="ja-JP" altLang="en-US"/>
              <a:t>サーベイメーターの使い方</a:t>
            </a:r>
          </a:p>
        </p:txBody>
      </p:sp>
      <p:grpSp>
        <p:nvGrpSpPr>
          <p:cNvPr id="5" name="Group 2">
            <a:extLst>
              <a:ext uri="{FF2B5EF4-FFF2-40B4-BE49-F238E27FC236}">
                <a16:creationId xmlns:a16="http://schemas.microsoft.com/office/drawing/2014/main" id="{FF1414D0-5E6F-354B-9620-52E84586A836}"/>
              </a:ext>
            </a:extLst>
          </p:cNvPr>
          <p:cNvGrpSpPr>
            <a:grpSpLocks noGrp="1"/>
          </p:cNvGrpSpPr>
          <p:nvPr/>
        </p:nvGrpSpPr>
        <p:grpSpPr bwMode="auto">
          <a:xfrm>
            <a:off x="628650" y="1689655"/>
            <a:ext cx="8229600" cy="4104456"/>
            <a:chOff x="1150" y="5568"/>
            <a:chExt cx="9829" cy="4352"/>
          </a:xfrm>
        </p:grpSpPr>
        <p:sp>
          <p:nvSpPr>
            <p:cNvPr id="6" name="Text Box 6">
              <a:extLst>
                <a:ext uri="{FF2B5EF4-FFF2-40B4-BE49-F238E27FC236}">
                  <a16:creationId xmlns:a16="http://schemas.microsoft.com/office/drawing/2014/main" id="{5801C113-0A65-734F-BC46-CC1BA9E7B457}"/>
                </a:ext>
              </a:extLst>
            </p:cNvPr>
            <p:cNvSpPr txBox="1">
              <a:spLocks noChangeArrowheads="1"/>
            </p:cNvSpPr>
            <p:nvPr/>
          </p:nvSpPr>
          <p:spPr bwMode="auto">
            <a:xfrm>
              <a:off x="1238" y="6823"/>
              <a:ext cx="1605" cy="608"/>
            </a:xfrm>
            <a:prstGeom prst="rect">
              <a:avLst/>
            </a:prstGeom>
            <a:solidFill>
              <a:srgbClr val="FFFFFF">
                <a:alpha val="0"/>
              </a:srgbClr>
            </a:solidFill>
            <a:ln w="9525">
              <a:noFill/>
              <a:miter lim="800000"/>
              <a:headEnd/>
              <a:tailEnd type="none" w="med" len="lg"/>
            </a:ln>
          </p:spPr>
          <p:txBody>
            <a:bodyPr vert="horz" wrap="square" lIns="74295" tIns="8890" rIns="74295" bIns="8890" numCol="1" anchor="t" anchorCtr="0" compatLnSpc="1">
              <a:prstTxWarp prst="textNoShape">
                <a:avLst/>
              </a:prstTxWarp>
            </a:bodyPr>
            <a:lstStyle/>
            <a:p>
              <a:pPr marL="0" marR="0" lvl="0" indent="0" algn="just" defTabSz="914400" rtl="0" eaLnBrk="1" fontAlgn="base" latinLnBrk="0" hangingPunct="1">
                <a:lnSpc>
                  <a:spcPct val="96000"/>
                </a:lnSpc>
                <a:spcBef>
                  <a:spcPct val="0"/>
                </a:spcBef>
                <a:spcAft>
                  <a:spcPct val="0"/>
                </a:spcAft>
                <a:buClrTx/>
                <a:buSzTx/>
                <a:buFontTx/>
                <a:buNone/>
                <a:tabLst/>
              </a:pPr>
              <a:r>
                <a:rPr kumimoji="1" lang="ja-JP" altLang="en-US" sz="1600" b="0" i="0" u="none" strike="noStrike" cap="none" normalizeH="0" baseline="0" dirty="0">
                  <a:ln>
                    <a:noFill/>
                  </a:ln>
                  <a:solidFill>
                    <a:schemeClr val="tx1"/>
                  </a:solidFill>
                  <a:effectLst/>
                  <a:latin typeface="+mn-ea"/>
                  <a:cs typeface="Meiryo UI" pitchFamily="50" charset="-128"/>
                </a:rPr>
                <a:t>測定レンジ表示</a:t>
              </a:r>
              <a:r>
                <a:rPr kumimoji="1" lang="en-US" altLang="ja-JP" sz="1600" b="0" i="0" u="none" strike="noStrike" cap="none" normalizeH="0" baseline="0" dirty="0">
                  <a:ln>
                    <a:noFill/>
                  </a:ln>
                  <a:solidFill>
                    <a:schemeClr val="tx1"/>
                  </a:solidFill>
                  <a:effectLst/>
                  <a:latin typeface="+mn-ea"/>
                  <a:cs typeface="Meiryo UI" pitchFamily="50" charset="-128"/>
                </a:rPr>
                <a:t>LED</a:t>
              </a:r>
              <a:endParaRPr kumimoji="1" lang="ja-JP" altLang="ja-JP" sz="1600" b="0" i="0" u="none" strike="noStrike" cap="none" normalizeH="0" baseline="0" dirty="0">
                <a:ln>
                  <a:noFill/>
                </a:ln>
                <a:solidFill>
                  <a:schemeClr val="tx1"/>
                </a:solidFill>
                <a:effectLst/>
                <a:latin typeface="+mn-ea"/>
                <a:cs typeface="Meiryo UI" pitchFamily="50" charset="-128"/>
              </a:endParaRPr>
            </a:p>
          </p:txBody>
        </p:sp>
        <p:sp>
          <p:nvSpPr>
            <p:cNvPr id="7" name="Text Box 23">
              <a:extLst>
                <a:ext uri="{FF2B5EF4-FFF2-40B4-BE49-F238E27FC236}">
                  <a16:creationId xmlns:a16="http://schemas.microsoft.com/office/drawing/2014/main" id="{7489F2D9-6589-4A49-B5DA-2E963F7D2980}"/>
                </a:ext>
              </a:extLst>
            </p:cNvPr>
            <p:cNvSpPr txBox="1">
              <a:spLocks noChangeArrowheads="1"/>
            </p:cNvSpPr>
            <p:nvPr/>
          </p:nvSpPr>
          <p:spPr bwMode="auto">
            <a:xfrm>
              <a:off x="1852" y="5704"/>
              <a:ext cx="1316" cy="612"/>
            </a:xfrm>
            <a:prstGeom prst="rect">
              <a:avLst/>
            </a:prstGeom>
            <a:solidFill>
              <a:srgbClr val="FFFFFF"/>
            </a:solidFill>
            <a:ln w="9525">
              <a:noFill/>
              <a:miter lim="800000"/>
              <a:headEnd/>
              <a:tailEnd type="none" w="med" len="lg"/>
            </a:ln>
          </p:spPr>
          <p:txBody>
            <a:bodyPr vert="horz" wrap="square" lIns="74295" tIns="8890" rIns="74295" bIns="8890" numCol="1" anchor="t" anchorCtr="0" compatLnSpc="1">
              <a:prstTxWarp prst="textNoShape">
                <a:avLst/>
              </a:prstTxWarp>
            </a:bodyPr>
            <a:lstStyle/>
            <a:p>
              <a:pPr marL="0" lvl="0" indent="0" eaLnBrk="1" fontAlgn="base" latinLnBrk="0" hangingPunct="1">
                <a:lnSpc>
                  <a:spcPct val="112000"/>
                </a:lnSpc>
                <a:spcBef>
                  <a:spcPct val="0"/>
                </a:spcBef>
                <a:spcAft>
                  <a:spcPct val="0"/>
                </a:spcAft>
                <a:tabLst/>
              </a:pPr>
              <a:r>
                <a:rPr kumimoji="1" lang="en-US" altLang="ja-JP" sz="1600" b="0" i="0" u="none" strike="noStrike" cap="none" normalizeH="0" baseline="0" dirty="0">
                  <a:ln>
                    <a:noFill/>
                  </a:ln>
                  <a:solidFill>
                    <a:schemeClr val="tx1"/>
                  </a:solidFill>
                  <a:effectLst/>
                  <a:latin typeface="+mn-ea"/>
                  <a:cs typeface="Meiryo UI" pitchFamily="50" charset="-128"/>
                </a:rPr>
                <a:t>GM</a:t>
              </a:r>
              <a:r>
                <a:rPr kumimoji="1" lang="ja-JP" altLang="en-US" sz="1600" b="0" i="0" u="none" strike="noStrike" cap="none" normalizeH="0" baseline="0" dirty="0">
                  <a:ln>
                    <a:noFill/>
                  </a:ln>
                  <a:solidFill>
                    <a:schemeClr val="tx1"/>
                  </a:solidFill>
                  <a:effectLst/>
                  <a:latin typeface="+mn-ea"/>
                  <a:cs typeface="Meiryo UI" pitchFamily="50" charset="-128"/>
                </a:rPr>
                <a:t>計数管検出器</a:t>
              </a:r>
              <a:endParaRPr kumimoji="1" lang="ja-JP" sz="1600" b="0" i="0" u="none" strike="noStrike" cap="none" normalizeH="0" baseline="0" dirty="0">
                <a:ln>
                  <a:noFill/>
                </a:ln>
                <a:solidFill>
                  <a:schemeClr val="tx1"/>
                </a:solidFill>
                <a:effectLst/>
                <a:latin typeface="+mn-ea"/>
                <a:cs typeface="Meiryo UI" pitchFamily="50" charset="-128"/>
              </a:endParaRPr>
            </a:p>
          </p:txBody>
        </p:sp>
        <p:pic>
          <p:nvPicPr>
            <p:cNvPr id="8" name="Picture 3">
              <a:extLst>
                <a:ext uri="{FF2B5EF4-FFF2-40B4-BE49-F238E27FC236}">
                  <a16:creationId xmlns:a16="http://schemas.microsoft.com/office/drawing/2014/main" id="{E1D112CB-87E3-E849-B661-F5CE411FF56A}"/>
                </a:ext>
              </a:extLst>
            </p:cNvPr>
            <p:cNvPicPr>
              <a:picLocks noChangeAspect="1" noChangeArrowheads="1"/>
            </p:cNvPicPr>
            <p:nvPr/>
          </p:nvPicPr>
          <p:blipFill>
            <a:blip r:embed="rId3" cstate="print">
              <a:lum bright="2000" contrast="2000"/>
              <a:grayscl/>
            </a:blip>
            <a:srcRect/>
            <a:stretch>
              <a:fillRect/>
            </a:stretch>
          </p:blipFill>
          <p:spPr bwMode="auto">
            <a:xfrm>
              <a:off x="3067" y="5568"/>
              <a:ext cx="4320" cy="3822"/>
            </a:xfrm>
            <a:prstGeom prst="rect">
              <a:avLst/>
            </a:prstGeom>
            <a:noFill/>
          </p:spPr>
        </p:pic>
        <p:sp>
          <p:nvSpPr>
            <p:cNvPr id="9" name="Line 4">
              <a:extLst>
                <a:ext uri="{FF2B5EF4-FFF2-40B4-BE49-F238E27FC236}">
                  <a16:creationId xmlns:a16="http://schemas.microsoft.com/office/drawing/2014/main" id="{C7CE9C2D-ED83-D94A-B737-6AC6C855A1C4}"/>
                </a:ext>
              </a:extLst>
            </p:cNvPr>
            <p:cNvSpPr>
              <a:spLocks noChangeShapeType="1"/>
            </p:cNvSpPr>
            <p:nvPr/>
          </p:nvSpPr>
          <p:spPr bwMode="auto">
            <a:xfrm>
              <a:off x="2914" y="5968"/>
              <a:ext cx="934" cy="110"/>
            </a:xfrm>
            <a:prstGeom prst="line">
              <a:avLst/>
            </a:prstGeom>
            <a:noFill/>
            <a:ln w="6350">
              <a:solidFill>
                <a:srgbClr val="000000"/>
              </a:solidFill>
              <a:round/>
              <a:headEnd/>
              <a:tailEnd type="stealth" w="med" len="lg"/>
            </a:ln>
          </p:spPr>
          <p:txBody>
            <a:bodyPr vert="horz" wrap="square" lIns="91440" tIns="45720" rIns="91440" bIns="45720" numCol="1" anchor="t" anchorCtr="0" compatLnSpc="1">
              <a:prstTxWarp prst="textNoShape">
                <a:avLst/>
              </a:prstTxWarp>
            </a:bodyPr>
            <a:lstStyle/>
            <a:p>
              <a:endParaRPr lang="ja-JP" altLang="en-US"/>
            </a:p>
          </p:txBody>
        </p:sp>
        <p:sp>
          <p:nvSpPr>
            <p:cNvPr id="10" name="Line 5">
              <a:extLst>
                <a:ext uri="{FF2B5EF4-FFF2-40B4-BE49-F238E27FC236}">
                  <a16:creationId xmlns:a16="http://schemas.microsoft.com/office/drawing/2014/main" id="{B5AEEEEF-E208-E94C-AA81-8DA2C5EE8315}"/>
                </a:ext>
              </a:extLst>
            </p:cNvPr>
            <p:cNvSpPr>
              <a:spLocks noChangeShapeType="1"/>
            </p:cNvSpPr>
            <p:nvPr/>
          </p:nvSpPr>
          <p:spPr bwMode="auto">
            <a:xfrm>
              <a:off x="2798" y="7053"/>
              <a:ext cx="1230" cy="45"/>
            </a:xfrm>
            <a:prstGeom prst="line">
              <a:avLst/>
            </a:prstGeom>
            <a:noFill/>
            <a:ln w="6350">
              <a:solidFill>
                <a:srgbClr val="000000"/>
              </a:solidFill>
              <a:round/>
              <a:headEnd/>
              <a:tailEnd type="stealth" w="med" len="lg"/>
            </a:ln>
          </p:spPr>
          <p:txBody>
            <a:bodyPr vert="horz" wrap="square" lIns="91440" tIns="45720" rIns="91440" bIns="45720" numCol="1" anchor="t" anchorCtr="0" compatLnSpc="1">
              <a:prstTxWarp prst="textNoShape">
                <a:avLst/>
              </a:prstTxWarp>
            </a:bodyPr>
            <a:lstStyle/>
            <a:p>
              <a:endParaRPr lang="ja-JP" altLang="en-US"/>
            </a:p>
          </p:txBody>
        </p:sp>
        <p:sp>
          <p:nvSpPr>
            <p:cNvPr id="11" name="Line 7">
              <a:extLst>
                <a:ext uri="{FF2B5EF4-FFF2-40B4-BE49-F238E27FC236}">
                  <a16:creationId xmlns:a16="http://schemas.microsoft.com/office/drawing/2014/main" id="{BBD6C0D0-1004-504C-88CA-A6A662412EA7}"/>
                </a:ext>
              </a:extLst>
            </p:cNvPr>
            <p:cNvSpPr>
              <a:spLocks noChangeShapeType="1"/>
            </p:cNvSpPr>
            <p:nvPr/>
          </p:nvSpPr>
          <p:spPr bwMode="auto">
            <a:xfrm flipV="1">
              <a:off x="2438" y="7889"/>
              <a:ext cx="2459" cy="1652"/>
            </a:xfrm>
            <a:prstGeom prst="line">
              <a:avLst/>
            </a:prstGeom>
            <a:noFill/>
            <a:ln w="6350">
              <a:solidFill>
                <a:srgbClr val="000000"/>
              </a:solidFill>
              <a:round/>
              <a:headEnd/>
              <a:tailEnd type="stealth" w="med" len="lg"/>
            </a:ln>
          </p:spPr>
          <p:txBody>
            <a:bodyPr vert="horz" wrap="square" lIns="91440" tIns="45720" rIns="91440" bIns="45720" numCol="1" anchor="t" anchorCtr="0" compatLnSpc="1">
              <a:prstTxWarp prst="textNoShape">
                <a:avLst/>
              </a:prstTxWarp>
            </a:bodyPr>
            <a:lstStyle/>
            <a:p>
              <a:endParaRPr lang="ja-JP" altLang="en-US"/>
            </a:p>
          </p:txBody>
        </p:sp>
        <p:sp>
          <p:nvSpPr>
            <p:cNvPr id="12" name="Text Box 8">
              <a:extLst>
                <a:ext uri="{FF2B5EF4-FFF2-40B4-BE49-F238E27FC236}">
                  <a16:creationId xmlns:a16="http://schemas.microsoft.com/office/drawing/2014/main" id="{8D613CC0-FD88-904F-BAA6-E6605903B0E5}"/>
                </a:ext>
              </a:extLst>
            </p:cNvPr>
            <p:cNvSpPr txBox="1">
              <a:spLocks noChangeArrowheads="1"/>
            </p:cNvSpPr>
            <p:nvPr/>
          </p:nvSpPr>
          <p:spPr bwMode="auto">
            <a:xfrm>
              <a:off x="1150" y="9536"/>
              <a:ext cx="2282" cy="382"/>
            </a:xfrm>
            <a:prstGeom prst="rect">
              <a:avLst/>
            </a:prstGeom>
            <a:solidFill>
              <a:srgbClr val="FFFFFF">
                <a:alpha val="0"/>
              </a:srgbClr>
            </a:solidFill>
            <a:ln w="9525">
              <a:noFill/>
              <a:miter lim="800000"/>
              <a:headEnd/>
              <a:tailEnd type="none" w="med" len="lg"/>
            </a:ln>
          </p:spPr>
          <p:txBody>
            <a:bodyPr vert="horz" wrap="square" lIns="74295" tIns="8890" rIns="74295" bIns="8890" numCol="1" anchor="t" anchorCtr="0" compatLnSpc="1">
              <a:prstTxWarp prst="textNoShape">
                <a:avLst/>
              </a:prstTxWarp>
            </a:bodyPr>
            <a:lstStyle/>
            <a:p>
              <a:pPr marL="0" marR="0" lvl="0" indent="0" algn="just" defTabSz="914400" rtl="0" eaLnBrk="1" fontAlgn="base" latinLnBrk="0" hangingPunct="1">
                <a:lnSpc>
                  <a:spcPct val="112000"/>
                </a:lnSpc>
                <a:spcBef>
                  <a:spcPct val="0"/>
                </a:spcBef>
                <a:spcAft>
                  <a:spcPct val="0"/>
                </a:spcAft>
                <a:buClrTx/>
                <a:buSzTx/>
                <a:buFontTx/>
                <a:buNone/>
                <a:tabLst/>
              </a:pPr>
              <a:r>
                <a:rPr kumimoji="1" lang="ja-JP" altLang="en-US" sz="1600" b="0" i="0" u="none" strike="noStrike" cap="none" normalizeH="0" baseline="0" dirty="0">
                  <a:ln>
                    <a:noFill/>
                  </a:ln>
                  <a:solidFill>
                    <a:schemeClr val="tx1"/>
                  </a:solidFill>
                  <a:effectLst/>
                  <a:latin typeface="+mn-ea"/>
                  <a:cs typeface="Meiryo UI" pitchFamily="50" charset="-128"/>
                </a:rPr>
                <a:t>モニタ音スイッチ</a:t>
              </a:r>
              <a:endParaRPr kumimoji="1" lang="ja-JP" sz="1600" b="0" i="0" u="none" strike="noStrike" cap="none" normalizeH="0" baseline="0" dirty="0">
                <a:ln>
                  <a:noFill/>
                </a:ln>
                <a:solidFill>
                  <a:schemeClr val="tx1"/>
                </a:solidFill>
                <a:effectLst/>
                <a:latin typeface="+mn-ea"/>
                <a:cs typeface="Meiryo UI" pitchFamily="50" charset="-128"/>
              </a:endParaRPr>
            </a:p>
          </p:txBody>
        </p:sp>
        <p:sp>
          <p:nvSpPr>
            <p:cNvPr id="13" name="Line 9">
              <a:extLst>
                <a:ext uri="{FF2B5EF4-FFF2-40B4-BE49-F238E27FC236}">
                  <a16:creationId xmlns:a16="http://schemas.microsoft.com/office/drawing/2014/main" id="{083FBDB8-B80D-124C-B417-E9FFB9BE4AA3}"/>
                </a:ext>
              </a:extLst>
            </p:cNvPr>
            <p:cNvSpPr>
              <a:spLocks noChangeShapeType="1"/>
            </p:cNvSpPr>
            <p:nvPr/>
          </p:nvSpPr>
          <p:spPr bwMode="auto">
            <a:xfrm flipV="1">
              <a:off x="4925" y="7969"/>
              <a:ext cx="239" cy="1587"/>
            </a:xfrm>
            <a:prstGeom prst="line">
              <a:avLst/>
            </a:prstGeom>
            <a:noFill/>
            <a:ln w="6350">
              <a:solidFill>
                <a:srgbClr val="000000"/>
              </a:solidFill>
              <a:round/>
              <a:headEnd/>
              <a:tailEnd type="stealth" w="med" len="lg"/>
            </a:ln>
          </p:spPr>
          <p:txBody>
            <a:bodyPr vert="horz" wrap="square" lIns="91440" tIns="45720" rIns="91440" bIns="45720" numCol="1" anchor="t" anchorCtr="0" compatLnSpc="1">
              <a:prstTxWarp prst="textNoShape">
                <a:avLst/>
              </a:prstTxWarp>
            </a:bodyPr>
            <a:lstStyle/>
            <a:p>
              <a:endParaRPr lang="ja-JP" altLang="en-US"/>
            </a:p>
          </p:txBody>
        </p:sp>
        <p:sp>
          <p:nvSpPr>
            <p:cNvPr id="14" name="Text Box 10">
              <a:extLst>
                <a:ext uri="{FF2B5EF4-FFF2-40B4-BE49-F238E27FC236}">
                  <a16:creationId xmlns:a16="http://schemas.microsoft.com/office/drawing/2014/main" id="{6C3FC380-B9ED-AD43-8E72-CA734878C18F}"/>
                </a:ext>
              </a:extLst>
            </p:cNvPr>
            <p:cNvSpPr txBox="1">
              <a:spLocks noChangeArrowheads="1"/>
            </p:cNvSpPr>
            <p:nvPr/>
          </p:nvSpPr>
          <p:spPr bwMode="auto">
            <a:xfrm>
              <a:off x="3344" y="9541"/>
              <a:ext cx="2664" cy="379"/>
            </a:xfrm>
            <a:prstGeom prst="rect">
              <a:avLst/>
            </a:prstGeom>
            <a:solidFill>
              <a:srgbClr val="FFFFFF">
                <a:alpha val="0"/>
              </a:srgbClr>
            </a:solidFill>
            <a:ln w="9525">
              <a:noFill/>
              <a:miter lim="800000"/>
              <a:headEnd/>
              <a:tailEnd type="none" w="med" len="lg"/>
            </a:ln>
          </p:spPr>
          <p:txBody>
            <a:bodyPr vert="horz" wrap="square" lIns="74295" tIns="8890" rIns="74295" bIns="8890" numCol="1" anchor="t" anchorCtr="0" compatLnSpc="1">
              <a:prstTxWarp prst="textNoShape">
                <a:avLst/>
              </a:prstTxWarp>
            </a:bodyPr>
            <a:lstStyle/>
            <a:p>
              <a:pPr marL="0" marR="0" lvl="0" indent="0" algn="just" defTabSz="914400" rtl="0" eaLnBrk="1" fontAlgn="base" latinLnBrk="0" hangingPunct="1">
                <a:lnSpc>
                  <a:spcPct val="96000"/>
                </a:lnSpc>
                <a:spcBef>
                  <a:spcPct val="0"/>
                </a:spcBef>
                <a:spcAft>
                  <a:spcPct val="0"/>
                </a:spcAft>
                <a:buClrTx/>
                <a:buSzTx/>
                <a:buFontTx/>
                <a:buNone/>
                <a:tabLst/>
              </a:pPr>
              <a:r>
                <a:rPr kumimoji="1" lang="en-US" altLang="ja-JP" sz="1600" b="0" i="0" u="none" strike="noStrike" cap="none" normalizeH="0" baseline="0" dirty="0">
                  <a:ln>
                    <a:noFill/>
                  </a:ln>
                  <a:solidFill>
                    <a:schemeClr val="tx1"/>
                  </a:solidFill>
                  <a:effectLst/>
                  <a:latin typeface="+mn-ea"/>
                  <a:cs typeface="Meiryo UI" pitchFamily="50" charset="-128"/>
                </a:rPr>
                <a:t>FUNCTION</a:t>
              </a:r>
              <a:r>
                <a:rPr kumimoji="1" lang="ja-JP" altLang="en-US" sz="1600" b="0" i="0" u="none" strike="noStrike" cap="none" normalizeH="0" baseline="0" dirty="0">
                  <a:ln>
                    <a:noFill/>
                  </a:ln>
                  <a:solidFill>
                    <a:schemeClr val="tx1"/>
                  </a:solidFill>
                  <a:effectLst/>
                  <a:latin typeface="+mn-ea"/>
                  <a:cs typeface="Meiryo UI" pitchFamily="50" charset="-128"/>
                </a:rPr>
                <a:t>スイッチ</a:t>
              </a:r>
              <a:endParaRPr kumimoji="1" lang="ja-JP" sz="1600" b="0" i="0" u="none" strike="noStrike" cap="none" normalizeH="0" baseline="0" dirty="0">
                <a:ln>
                  <a:noFill/>
                </a:ln>
                <a:solidFill>
                  <a:schemeClr val="tx1"/>
                </a:solidFill>
                <a:effectLst/>
                <a:latin typeface="+mn-ea"/>
                <a:cs typeface="Meiryo UI" pitchFamily="50" charset="-128"/>
              </a:endParaRPr>
            </a:p>
          </p:txBody>
        </p:sp>
        <p:sp>
          <p:nvSpPr>
            <p:cNvPr id="15" name="Line 11">
              <a:extLst>
                <a:ext uri="{FF2B5EF4-FFF2-40B4-BE49-F238E27FC236}">
                  <a16:creationId xmlns:a16="http://schemas.microsoft.com/office/drawing/2014/main" id="{0A6281DF-64B0-5049-90D2-C27A9B5D70F3}"/>
                </a:ext>
              </a:extLst>
            </p:cNvPr>
            <p:cNvSpPr>
              <a:spLocks noChangeShapeType="1"/>
            </p:cNvSpPr>
            <p:nvPr/>
          </p:nvSpPr>
          <p:spPr bwMode="auto">
            <a:xfrm flipH="1" flipV="1">
              <a:off x="5508" y="8076"/>
              <a:ext cx="1576" cy="1472"/>
            </a:xfrm>
            <a:prstGeom prst="line">
              <a:avLst/>
            </a:prstGeom>
            <a:noFill/>
            <a:ln w="6350">
              <a:solidFill>
                <a:srgbClr val="000000"/>
              </a:solidFill>
              <a:round/>
              <a:headEnd/>
              <a:tailEnd type="stealth" w="med" len="lg"/>
            </a:ln>
          </p:spPr>
          <p:txBody>
            <a:bodyPr vert="horz" wrap="square" lIns="91440" tIns="45720" rIns="91440" bIns="45720" numCol="1" anchor="t" anchorCtr="0" compatLnSpc="1">
              <a:prstTxWarp prst="textNoShape">
                <a:avLst/>
              </a:prstTxWarp>
            </a:bodyPr>
            <a:lstStyle/>
            <a:p>
              <a:endParaRPr lang="ja-JP" altLang="en-US"/>
            </a:p>
          </p:txBody>
        </p:sp>
        <p:sp>
          <p:nvSpPr>
            <p:cNvPr id="16" name="Text Box 12">
              <a:extLst>
                <a:ext uri="{FF2B5EF4-FFF2-40B4-BE49-F238E27FC236}">
                  <a16:creationId xmlns:a16="http://schemas.microsoft.com/office/drawing/2014/main" id="{D20222CF-4B8B-2941-BB9F-604FF4284205}"/>
                </a:ext>
              </a:extLst>
            </p:cNvPr>
            <p:cNvSpPr txBox="1">
              <a:spLocks noChangeArrowheads="1"/>
            </p:cNvSpPr>
            <p:nvPr/>
          </p:nvSpPr>
          <p:spPr bwMode="auto">
            <a:xfrm>
              <a:off x="6608" y="9536"/>
              <a:ext cx="1738" cy="355"/>
            </a:xfrm>
            <a:prstGeom prst="rect">
              <a:avLst/>
            </a:prstGeom>
            <a:solidFill>
              <a:srgbClr val="FFFFFF">
                <a:alpha val="0"/>
              </a:srgbClr>
            </a:solidFill>
            <a:ln w="9525">
              <a:noFill/>
              <a:miter lim="800000"/>
              <a:headEnd/>
              <a:tailEnd type="none" w="med" len="lg"/>
            </a:ln>
          </p:spPr>
          <p:txBody>
            <a:bodyPr vert="horz" wrap="square" lIns="74295" tIns="8890" rIns="74295" bIns="8890" numCol="1" anchor="t" anchorCtr="0" compatLnSpc="1">
              <a:prstTxWarp prst="textNoShape">
                <a:avLst/>
              </a:prstTxWarp>
            </a:bodyPr>
            <a:lstStyle/>
            <a:p>
              <a:pPr marL="0" marR="0" lvl="0" indent="0" algn="just" defTabSz="914400" rtl="0" eaLnBrk="1" fontAlgn="base" latinLnBrk="0" hangingPunct="1">
                <a:lnSpc>
                  <a:spcPct val="112000"/>
                </a:lnSpc>
                <a:spcBef>
                  <a:spcPct val="0"/>
                </a:spcBef>
                <a:spcAft>
                  <a:spcPct val="0"/>
                </a:spcAft>
                <a:buClrTx/>
                <a:buSzTx/>
                <a:buFontTx/>
                <a:buNone/>
                <a:tabLst/>
              </a:pPr>
              <a:r>
                <a:rPr kumimoji="1" lang="ja-JP" altLang="en-US" sz="1600" b="0" i="0" u="none" strike="noStrike" cap="none" normalizeH="0" baseline="0" dirty="0">
                  <a:ln>
                    <a:noFill/>
                  </a:ln>
                  <a:solidFill>
                    <a:schemeClr val="tx1"/>
                  </a:solidFill>
                  <a:effectLst/>
                  <a:latin typeface="+mn-ea"/>
                  <a:cs typeface="Meiryo UI" pitchFamily="50" charset="-128"/>
                </a:rPr>
                <a:t>電源スイッチ</a:t>
              </a:r>
              <a:endParaRPr kumimoji="1" lang="ja-JP" sz="1600" b="0" i="0" u="none" strike="noStrike" cap="none" normalizeH="0" baseline="0" dirty="0">
                <a:ln>
                  <a:noFill/>
                </a:ln>
                <a:solidFill>
                  <a:schemeClr val="tx1"/>
                </a:solidFill>
                <a:effectLst/>
                <a:latin typeface="+mn-ea"/>
                <a:cs typeface="Meiryo UI" pitchFamily="50" charset="-128"/>
              </a:endParaRPr>
            </a:p>
          </p:txBody>
        </p:sp>
        <p:sp>
          <p:nvSpPr>
            <p:cNvPr id="17" name="Line 13">
              <a:extLst>
                <a:ext uri="{FF2B5EF4-FFF2-40B4-BE49-F238E27FC236}">
                  <a16:creationId xmlns:a16="http://schemas.microsoft.com/office/drawing/2014/main" id="{3E45217D-DE6C-8946-89A3-F894AAE5E407}"/>
                </a:ext>
              </a:extLst>
            </p:cNvPr>
            <p:cNvSpPr>
              <a:spLocks noChangeShapeType="1"/>
            </p:cNvSpPr>
            <p:nvPr/>
          </p:nvSpPr>
          <p:spPr bwMode="auto">
            <a:xfrm flipH="1">
              <a:off x="5392" y="6214"/>
              <a:ext cx="2084" cy="1185"/>
            </a:xfrm>
            <a:prstGeom prst="line">
              <a:avLst/>
            </a:prstGeom>
            <a:noFill/>
            <a:ln w="6350">
              <a:solidFill>
                <a:srgbClr val="000000"/>
              </a:solidFill>
              <a:round/>
              <a:headEnd/>
              <a:tailEnd type="stealth" w="med" len="lg"/>
            </a:ln>
          </p:spPr>
          <p:txBody>
            <a:bodyPr vert="horz" wrap="square" lIns="91440" tIns="45720" rIns="91440" bIns="45720" numCol="1" anchor="t" anchorCtr="0" compatLnSpc="1">
              <a:prstTxWarp prst="textNoShape">
                <a:avLst/>
              </a:prstTxWarp>
            </a:bodyPr>
            <a:lstStyle/>
            <a:p>
              <a:endParaRPr lang="ja-JP" altLang="en-US"/>
            </a:p>
          </p:txBody>
        </p:sp>
        <p:sp>
          <p:nvSpPr>
            <p:cNvPr id="18" name="Text Box 14">
              <a:extLst>
                <a:ext uri="{FF2B5EF4-FFF2-40B4-BE49-F238E27FC236}">
                  <a16:creationId xmlns:a16="http://schemas.microsoft.com/office/drawing/2014/main" id="{2966D82E-1DDE-6E49-939D-3D4742911D36}"/>
                </a:ext>
              </a:extLst>
            </p:cNvPr>
            <p:cNvSpPr txBox="1">
              <a:spLocks noChangeArrowheads="1"/>
            </p:cNvSpPr>
            <p:nvPr/>
          </p:nvSpPr>
          <p:spPr bwMode="auto">
            <a:xfrm>
              <a:off x="7477" y="6044"/>
              <a:ext cx="3015" cy="544"/>
            </a:xfrm>
            <a:prstGeom prst="rect">
              <a:avLst/>
            </a:prstGeom>
            <a:solidFill>
              <a:srgbClr val="FFFFFF">
                <a:alpha val="0"/>
              </a:srgbClr>
            </a:solidFill>
            <a:ln w="9525">
              <a:noFill/>
              <a:miter lim="800000"/>
              <a:headEnd/>
              <a:tailEnd type="none" w="med" len="lg"/>
            </a:ln>
          </p:spPr>
          <p:txBody>
            <a:bodyPr vert="horz" wrap="square" lIns="74295" tIns="8890" rIns="74295" bIns="8890" numCol="1" anchor="t" anchorCtr="0" compatLnSpc="1">
              <a:prstTxWarp prst="textNoShape">
                <a:avLst/>
              </a:prstTxWarp>
            </a:bodyPr>
            <a:lstStyle/>
            <a:p>
              <a:pPr marL="0" marR="0" lvl="0" indent="0" algn="just" defTabSz="914400" rtl="0" eaLnBrk="1" fontAlgn="base" latinLnBrk="0" hangingPunct="1">
                <a:lnSpc>
                  <a:spcPct val="112000"/>
                </a:lnSpc>
                <a:spcBef>
                  <a:spcPct val="0"/>
                </a:spcBef>
                <a:spcAft>
                  <a:spcPct val="0"/>
                </a:spcAft>
                <a:buClrTx/>
                <a:buSzTx/>
                <a:buFontTx/>
                <a:buNone/>
                <a:tabLst/>
              </a:pPr>
              <a:r>
                <a:rPr kumimoji="1" lang="ja-JP" altLang="en-US" sz="1600" b="0" i="0" u="none" strike="noStrike" cap="none" normalizeH="0" baseline="0" dirty="0">
                  <a:ln>
                    <a:noFill/>
                  </a:ln>
                  <a:solidFill>
                    <a:schemeClr val="tx1"/>
                  </a:solidFill>
                  <a:effectLst/>
                  <a:latin typeface="+mn-ea"/>
                  <a:cs typeface="Meiryo UI" pitchFamily="50" charset="-128"/>
                </a:rPr>
                <a:t>測定レンジ切り替えスイッチ</a:t>
              </a:r>
              <a:r>
                <a:rPr kumimoji="1" lang="en-US" altLang="ja-JP" sz="1600" b="0" i="0" u="none" strike="noStrike" cap="none" normalizeH="0" baseline="0" dirty="0">
                  <a:ln>
                    <a:noFill/>
                  </a:ln>
                  <a:solidFill>
                    <a:schemeClr val="tx1"/>
                  </a:solidFill>
                  <a:effectLst/>
                  <a:latin typeface="+mn-ea"/>
                  <a:cs typeface="Meiryo UI" pitchFamily="50" charset="-128"/>
                </a:rPr>
                <a:t>(UP)</a:t>
              </a:r>
              <a:endParaRPr kumimoji="1" lang="en-US" altLang="ja-JP" sz="1000" b="0" i="0" u="none" strike="noStrike" cap="none" normalizeH="0" baseline="0" dirty="0">
                <a:ln>
                  <a:noFill/>
                </a:ln>
                <a:solidFill>
                  <a:schemeClr val="tx1"/>
                </a:solidFill>
                <a:effectLst/>
                <a:latin typeface="+mn-ea"/>
                <a:cs typeface="Meiryo UI"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9" name="Line 15">
              <a:extLst>
                <a:ext uri="{FF2B5EF4-FFF2-40B4-BE49-F238E27FC236}">
                  <a16:creationId xmlns:a16="http://schemas.microsoft.com/office/drawing/2014/main" id="{18A3497B-A6CB-3540-B228-F036BBFB4EC9}"/>
                </a:ext>
              </a:extLst>
            </p:cNvPr>
            <p:cNvSpPr>
              <a:spLocks noChangeShapeType="1"/>
            </p:cNvSpPr>
            <p:nvPr/>
          </p:nvSpPr>
          <p:spPr bwMode="auto">
            <a:xfrm flipH="1">
              <a:off x="5678" y="6942"/>
              <a:ext cx="1799" cy="499"/>
            </a:xfrm>
            <a:prstGeom prst="line">
              <a:avLst/>
            </a:prstGeom>
            <a:noFill/>
            <a:ln w="6350">
              <a:solidFill>
                <a:srgbClr val="000000"/>
              </a:solidFill>
              <a:round/>
              <a:headEnd/>
              <a:tailEnd type="stealth" w="med" len="lg"/>
            </a:ln>
          </p:spPr>
          <p:txBody>
            <a:bodyPr vert="horz" wrap="square" lIns="91440" tIns="45720" rIns="91440" bIns="45720" numCol="1" anchor="t" anchorCtr="0" compatLnSpc="1">
              <a:prstTxWarp prst="textNoShape">
                <a:avLst/>
              </a:prstTxWarp>
            </a:bodyPr>
            <a:lstStyle/>
            <a:p>
              <a:endParaRPr lang="ja-JP" altLang="en-US"/>
            </a:p>
          </p:txBody>
        </p:sp>
        <p:sp>
          <p:nvSpPr>
            <p:cNvPr id="20" name="Text Box 16">
              <a:extLst>
                <a:ext uri="{FF2B5EF4-FFF2-40B4-BE49-F238E27FC236}">
                  <a16:creationId xmlns:a16="http://schemas.microsoft.com/office/drawing/2014/main" id="{33477F0A-662D-8B4A-A7D6-AE665FDD66FE}"/>
                </a:ext>
              </a:extLst>
            </p:cNvPr>
            <p:cNvSpPr txBox="1">
              <a:spLocks noChangeArrowheads="1"/>
            </p:cNvSpPr>
            <p:nvPr/>
          </p:nvSpPr>
          <p:spPr bwMode="auto">
            <a:xfrm>
              <a:off x="7488" y="6791"/>
              <a:ext cx="3491" cy="477"/>
            </a:xfrm>
            <a:prstGeom prst="rect">
              <a:avLst/>
            </a:prstGeom>
            <a:solidFill>
              <a:srgbClr val="FFFFFF">
                <a:alpha val="0"/>
              </a:srgbClr>
            </a:solidFill>
            <a:ln w="9525">
              <a:noFill/>
              <a:miter lim="800000"/>
              <a:headEnd/>
              <a:tailEnd type="none" w="med" len="lg"/>
            </a:ln>
          </p:spPr>
          <p:txBody>
            <a:bodyPr vert="horz" wrap="square" lIns="74295" tIns="8890" rIns="74295" bIns="8890" numCol="1" anchor="t" anchorCtr="0" compatLnSpc="1">
              <a:prstTxWarp prst="textNoShape">
                <a:avLst/>
              </a:prstTxWarp>
            </a:bodyPr>
            <a:lstStyle/>
            <a:p>
              <a:pPr marL="0" marR="0" lvl="0" indent="0" algn="just" defTabSz="914400" rtl="0" eaLnBrk="1" fontAlgn="base" latinLnBrk="0" hangingPunct="1">
                <a:lnSpc>
                  <a:spcPct val="112000"/>
                </a:lnSpc>
                <a:spcBef>
                  <a:spcPct val="0"/>
                </a:spcBef>
                <a:spcAft>
                  <a:spcPct val="0"/>
                </a:spcAft>
                <a:buClrTx/>
                <a:buSzTx/>
                <a:buFontTx/>
                <a:buNone/>
                <a:tabLst/>
              </a:pPr>
              <a:r>
                <a:rPr kumimoji="1" lang="ja-JP" altLang="en-US" sz="1600" b="0" i="0" u="none" strike="noStrike" cap="none" normalizeH="0" baseline="0" dirty="0">
                  <a:ln>
                    <a:noFill/>
                  </a:ln>
                  <a:solidFill>
                    <a:schemeClr val="tx1"/>
                  </a:solidFill>
                  <a:effectLst/>
                  <a:latin typeface="+mn-ea"/>
                  <a:cs typeface="Meiryo UI" pitchFamily="50" charset="-128"/>
                </a:rPr>
                <a:t>測定レンジ切り替えスイッチ</a:t>
              </a:r>
              <a:r>
                <a:rPr kumimoji="1" lang="en-US" altLang="ja-JP" sz="1600" b="0" i="0" u="none" strike="noStrike" cap="none" normalizeH="0" baseline="0" dirty="0">
                  <a:ln>
                    <a:noFill/>
                  </a:ln>
                  <a:solidFill>
                    <a:schemeClr val="tx1"/>
                  </a:solidFill>
                  <a:effectLst/>
                  <a:latin typeface="+mn-ea"/>
                  <a:cs typeface="Meiryo UI" pitchFamily="50" charset="-128"/>
                </a:rPr>
                <a:t>(DOWN)</a:t>
              </a:r>
            </a:p>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1" name="Line 17">
              <a:extLst>
                <a:ext uri="{FF2B5EF4-FFF2-40B4-BE49-F238E27FC236}">
                  <a16:creationId xmlns:a16="http://schemas.microsoft.com/office/drawing/2014/main" id="{F1D7358E-2839-9145-9061-5446BD7EF0FB}"/>
                </a:ext>
              </a:extLst>
            </p:cNvPr>
            <p:cNvSpPr>
              <a:spLocks noChangeShapeType="1"/>
            </p:cNvSpPr>
            <p:nvPr/>
          </p:nvSpPr>
          <p:spPr bwMode="auto">
            <a:xfrm flipH="1" flipV="1">
              <a:off x="5527" y="7612"/>
              <a:ext cx="2101" cy="1286"/>
            </a:xfrm>
            <a:prstGeom prst="line">
              <a:avLst/>
            </a:prstGeom>
            <a:noFill/>
            <a:ln w="6350">
              <a:solidFill>
                <a:srgbClr val="000000"/>
              </a:solidFill>
              <a:round/>
              <a:headEnd/>
              <a:tailEnd type="stealth" w="med" len="lg"/>
            </a:ln>
          </p:spPr>
          <p:txBody>
            <a:bodyPr vert="horz" wrap="square" lIns="91440" tIns="45720" rIns="91440" bIns="45720" numCol="1" anchor="t" anchorCtr="0" compatLnSpc="1">
              <a:prstTxWarp prst="textNoShape">
                <a:avLst/>
              </a:prstTxWarp>
            </a:bodyPr>
            <a:lstStyle/>
            <a:p>
              <a:endParaRPr lang="ja-JP" altLang="en-US"/>
            </a:p>
          </p:txBody>
        </p:sp>
        <p:sp>
          <p:nvSpPr>
            <p:cNvPr id="22" name="Text Box 18">
              <a:extLst>
                <a:ext uri="{FF2B5EF4-FFF2-40B4-BE49-F238E27FC236}">
                  <a16:creationId xmlns:a16="http://schemas.microsoft.com/office/drawing/2014/main" id="{0C544B5B-4482-D149-A899-FE9450511625}"/>
                </a:ext>
              </a:extLst>
            </p:cNvPr>
            <p:cNvSpPr txBox="1">
              <a:spLocks noChangeArrowheads="1"/>
            </p:cNvSpPr>
            <p:nvPr/>
          </p:nvSpPr>
          <p:spPr bwMode="auto">
            <a:xfrm>
              <a:off x="7552" y="8786"/>
              <a:ext cx="2549" cy="305"/>
            </a:xfrm>
            <a:prstGeom prst="rect">
              <a:avLst/>
            </a:prstGeom>
            <a:solidFill>
              <a:srgbClr val="FFFFFF">
                <a:alpha val="0"/>
              </a:srgbClr>
            </a:solidFill>
            <a:ln w="9525">
              <a:noFill/>
              <a:miter lim="800000"/>
              <a:headEnd/>
              <a:tailEnd type="none" w="med" len="lg"/>
            </a:ln>
          </p:spPr>
          <p:txBody>
            <a:bodyPr vert="horz" wrap="square" lIns="74295" tIns="8890" rIns="74295" bIns="8890" numCol="1" anchor="t" anchorCtr="0" compatLnSpc="1">
              <a:prstTxWarp prst="textNoShape">
                <a:avLst/>
              </a:prstTxWarp>
            </a:bodyPr>
            <a:lstStyle/>
            <a:p>
              <a:pPr marL="0" marR="0" lvl="0" indent="0" algn="just" defTabSz="914400" rtl="0" eaLnBrk="1" fontAlgn="base" latinLnBrk="0" hangingPunct="1">
                <a:lnSpc>
                  <a:spcPct val="112000"/>
                </a:lnSpc>
                <a:spcBef>
                  <a:spcPct val="0"/>
                </a:spcBef>
                <a:spcAft>
                  <a:spcPct val="0"/>
                </a:spcAft>
                <a:buClrTx/>
                <a:buSzTx/>
                <a:buFontTx/>
                <a:buNone/>
                <a:tabLst/>
              </a:pPr>
              <a:r>
                <a:rPr kumimoji="1" lang="ja-JP" altLang="en-US" sz="1600" b="0" i="0" u="none" strike="noStrike" cap="none" normalizeH="0" baseline="0" dirty="0">
                  <a:ln>
                    <a:noFill/>
                  </a:ln>
                  <a:solidFill>
                    <a:schemeClr val="tx1"/>
                  </a:solidFill>
                  <a:effectLst/>
                  <a:latin typeface="+mn-ea"/>
                  <a:cs typeface="Meiryo UI" pitchFamily="50" charset="-128"/>
                </a:rPr>
                <a:t>時定数設定スイッチ</a:t>
              </a:r>
              <a:endParaRPr kumimoji="1" lang="ja-JP" sz="1600" b="0" i="0" u="none" strike="noStrike" cap="none" normalizeH="0" baseline="0" dirty="0">
                <a:ln>
                  <a:noFill/>
                </a:ln>
                <a:solidFill>
                  <a:schemeClr val="tx1"/>
                </a:solidFill>
                <a:effectLst/>
                <a:latin typeface="+mn-ea"/>
                <a:cs typeface="Meiryo UI" pitchFamily="50" charset="-128"/>
              </a:endParaRPr>
            </a:p>
          </p:txBody>
        </p:sp>
        <p:sp>
          <p:nvSpPr>
            <p:cNvPr id="23" name="Line 19">
              <a:extLst>
                <a:ext uri="{FF2B5EF4-FFF2-40B4-BE49-F238E27FC236}">
                  <a16:creationId xmlns:a16="http://schemas.microsoft.com/office/drawing/2014/main" id="{6D0E7C41-9A18-D345-A071-247B402E76C0}"/>
                </a:ext>
              </a:extLst>
            </p:cNvPr>
            <p:cNvSpPr>
              <a:spLocks noChangeShapeType="1"/>
            </p:cNvSpPr>
            <p:nvPr/>
          </p:nvSpPr>
          <p:spPr bwMode="auto">
            <a:xfrm flipH="1" flipV="1">
              <a:off x="5947" y="7547"/>
              <a:ext cx="1753" cy="641"/>
            </a:xfrm>
            <a:prstGeom prst="line">
              <a:avLst/>
            </a:prstGeom>
            <a:noFill/>
            <a:ln w="6350">
              <a:solidFill>
                <a:srgbClr val="000000"/>
              </a:solidFill>
              <a:round/>
              <a:headEnd/>
              <a:tailEnd type="stealth" w="med" len="lg"/>
            </a:ln>
          </p:spPr>
          <p:txBody>
            <a:bodyPr vert="horz" wrap="square" lIns="91440" tIns="45720" rIns="91440" bIns="45720" numCol="1" anchor="t" anchorCtr="0" compatLnSpc="1">
              <a:prstTxWarp prst="textNoShape">
                <a:avLst/>
              </a:prstTxWarp>
            </a:bodyPr>
            <a:lstStyle/>
            <a:p>
              <a:endParaRPr lang="ja-JP" altLang="en-US"/>
            </a:p>
          </p:txBody>
        </p:sp>
        <p:sp>
          <p:nvSpPr>
            <p:cNvPr id="24" name="Text Box 20">
              <a:extLst>
                <a:ext uri="{FF2B5EF4-FFF2-40B4-BE49-F238E27FC236}">
                  <a16:creationId xmlns:a16="http://schemas.microsoft.com/office/drawing/2014/main" id="{D4F9D853-6717-DB4E-81D4-AED275F8496B}"/>
                </a:ext>
              </a:extLst>
            </p:cNvPr>
            <p:cNvSpPr txBox="1">
              <a:spLocks noChangeArrowheads="1"/>
            </p:cNvSpPr>
            <p:nvPr/>
          </p:nvSpPr>
          <p:spPr bwMode="auto">
            <a:xfrm>
              <a:off x="7644" y="8084"/>
              <a:ext cx="2152" cy="357"/>
            </a:xfrm>
            <a:prstGeom prst="rect">
              <a:avLst/>
            </a:prstGeom>
            <a:solidFill>
              <a:srgbClr val="FFFFFF">
                <a:alpha val="0"/>
              </a:srgbClr>
            </a:solidFill>
            <a:ln w="9525">
              <a:noFill/>
              <a:miter lim="800000"/>
              <a:headEnd/>
              <a:tailEnd type="none" w="med" len="lg"/>
            </a:ln>
          </p:spPr>
          <p:txBody>
            <a:bodyPr vert="horz" wrap="square" lIns="74295" tIns="8890" rIns="74295" bIns="8890" numCol="1" anchor="t" anchorCtr="0" compatLnSpc="1">
              <a:prstTxWarp prst="textNoShape">
                <a:avLst/>
              </a:prstTxWarp>
            </a:bodyPr>
            <a:lstStyle/>
            <a:p>
              <a:pPr marL="0" marR="0" lvl="0" indent="0" algn="just" defTabSz="914400" rtl="0" eaLnBrk="1" fontAlgn="base" latinLnBrk="0" hangingPunct="1">
                <a:lnSpc>
                  <a:spcPct val="112000"/>
                </a:lnSpc>
                <a:spcBef>
                  <a:spcPct val="0"/>
                </a:spcBef>
                <a:spcAft>
                  <a:spcPct val="0"/>
                </a:spcAft>
                <a:buClrTx/>
                <a:buSzTx/>
                <a:buFontTx/>
                <a:buNone/>
                <a:tabLst/>
              </a:pPr>
              <a:r>
                <a:rPr kumimoji="1" lang="en-US" altLang="ja-JP" sz="1600" b="0" i="0" u="none" strike="noStrike" cap="none" normalizeH="0" baseline="0" dirty="0">
                  <a:ln>
                    <a:noFill/>
                  </a:ln>
                  <a:solidFill>
                    <a:schemeClr val="tx1"/>
                  </a:solidFill>
                  <a:effectLst/>
                  <a:latin typeface="+mn-ea"/>
                  <a:cs typeface="Meiryo UI" pitchFamily="50" charset="-128"/>
                </a:rPr>
                <a:t>RESET</a:t>
              </a:r>
              <a:r>
                <a:rPr kumimoji="1" lang="ja-JP" altLang="en-US" sz="1600" b="0" i="0" u="none" strike="noStrike" cap="none" normalizeH="0" baseline="0" dirty="0">
                  <a:ln>
                    <a:noFill/>
                  </a:ln>
                  <a:solidFill>
                    <a:schemeClr val="tx1"/>
                  </a:solidFill>
                  <a:effectLst/>
                  <a:latin typeface="+mn-ea"/>
                  <a:cs typeface="Meiryo UI" pitchFamily="50" charset="-128"/>
                </a:rPr>
                <a:t>スイッチ</a:t>
              </a:r>
              <a:endParaRPr kumimoji="1" lang="ja-JP" sz="1600" b="0" i="0" u="none" strike="noStrike" cap="none" normalizeH="0" baseline="0" dirty="0">
                <a:ln>
                  <a:noFill/>
                </a:ln>
                <a:solidFill>
                  <a:schemeClr val="tx1"/>
                </a:solidFill>
                <a:effectLst/>
                <a:latin typeface="+mn-ea"/>
                <a:cs typeface="Meiryo UI" pitchFamily="50" charset="-128"/>
              </a:endParaRPr>
            </a:p>
          </p:txBody>
        </p:sp>
        <p:sp>
          <p:nvSpPr>
            <p:cNvPr id="25" name="Text Box 21">
              <a:extLst>
                <a:ext uri="{FF2B5EF4-FFF2-40B4-BE49-F238E27FC236}">
                  <a16:creationId xmlns:a16="http://schemas.microsoft.com/office/drawing/2014/main" id="{F0A0F492-932D-5D49-9617-208C8CBBBC16}"/>
                </a:ext>
              </a:extLst>
            </p:cNvPr>
            <p:cNvSpPr txBox="1">
              <a:spLocks noChangeArrowheads="1"/>
            </p:cNvSpPr>
            <p:nvPr/>
          </p:nvSpPr>
          <p:spPr bwMode="auto">
            <a:xfrm>
              <a:off x="1589" y="7744"/>
              <a:ext cx="1161" cy="295"/>
            </a:xfrm>
            <a:prstGeom prst="rect">
              <a:avLst/>
            </a:prstGeom>
            <a:solidFill>
              <a:srgbClr val="FFFFFF">
                <a:alpha val="0"/>
              </a:srgbClr>
            </a:solidFill>
            <a:ln w="9525">
              <a:noFill/>
              <a:miter lim="800000"/>
              <a:headEnd/>
              <a:tailEnd type="none" w="med" len="lg"/>
            </a:ln>
          </p:spPr>
          <p:txBody>
            <a:bodyPr vert="horz" wrap="square" lIns="74295" tIns="8890" rIns="74295" bIns="8890" numCol="1" anchor="t" anchorCtr="0" compatLnSpc="1">
              <a:prstTxWarp prst="textNoShape">
                <a:avLst/>
              </a:prstTxWarp>
            </a:bodyPr>
            <a:lstStyle/>
            <a:p>
              <a:pPr marL="0" marR="0" lvl="0" indent="0" algn="just" defTabSz="914400" rtl="0" eaLnBrk="1" fontAlgn="base" latinLnBrk="0" hangingPunct="1">
                <a:lnSpc>
                  <a:spcPct val="112000"/>
                </a:lnSpc>
                <a:spcBef>
                  <a:spcPct val="0"/>
                </a:spcBef>
                <a:spcAft>
                  <a:spcPct val="0"/>
                </a:spcAft>
                <a:buClrTx/>
                <a:buSzTx/>
                <a:buFontTx/>
                <a:buNone/>
                <a:tabLst/>
              </a:pPr>
              <a:r>
                <a:rPr kumimoji="1" lang="ja-JP" altLang="en-US" sz="1600" b="0" i="0" u="none" strike="noStrike" cap="none" normalizeH="0" baseline="0" dirty="0">
                  <a:ln>
                    <a:noFill/>
                  </a:ln>
                  <a:solidFill>
                    <a:schemeClr val="tx1"/>
                  </a:solidFill>
                  <a:effectLst/>
                  <a:latin typeface="+mn-ea"/>
                  <a:cs typeface="Meiryo UI" pitchFamily="50" charset="-128"/>
                </a:rPr>
                <a:t>メータ</a:t>
              </a:r>
              <a:endParaRPr kumimoji="1" lang="ja-JP" sz="1600" b="0" i="0" u="none" strike="noStrike" cap="none" normalizeH="0" baseline="0" dirty="0">
                <a:ln>
                  <a:noFill/>
                </a:ln>
                <a:solidFill>
                  <a:schemeClr val="tx1"/>
                </a:solidFill>
                <a:effectLst/>
                <a:latin typeface="+mn-ea"/>
                <a:cs typeface="Meiryo UI" pitchFamily="50" charset="-128"/>
              </a:endParaRPr>
            </a:p>
          </p:txBody>
        </p:sp>
        <p:sp>
          <p:nvSpPr>
            <p:cNvPr id="26" name="Line 22">
              <a:extLst>
                <a:ext uri="{FF2B5EF4-FFF2-40B4-BE49-F238E27FC236}">
                  <a16:creationId xmlns:a16="http://schemas.microsoft.com/office/drawing/2014/main" id="{E5AFA72A-13AB-9245-BC14-EC7961DCC774}"/>
                </a:ext>
              </a:extLst>
            </p:cNvPr>
            <p:cNvSpPr>
              <a:spLocks noChangeShapeType="1"/>
            </p:cNvSpPr>
            <p:nvPr/>
          </p:nvSpPr>
          <p:spPr bwMode="auto">
            <a:xfrm flipV="1">
              <a:off x="2570" y="7368"/>
              <a:ext cx="1322" cy="510"/>
            </a:xfrm>
            <a:prstGeom prst="line">
              <a:avLst/>
            </a:prstGeom>
            <a:noFill/>
            <a:ln w="6350">
              <a:solidFill>
                <a:srgbClr val="000000"/>
              </a:solidFill>
              <a:round/>
              <a:headEnd/>
              <a:tailEnd type="stealth" w="med" len="lg"/>
            </a:ln>
          </p:spPr>
          <p:txBody>
            <a:bodyPr vert="horz" wrap="square" lIns="91440" tIns="45720" rIns="91440" bIns="45720" numCol="1" anchor="t" anchorCtr="0" compatLnSpc="1">
              <a:prstTxWarp prst="textNoShape">
                <a:avLst/>
              </a:prstTxWarp>
            </a:bodyPr>
            <a:lstStyle/>
            <a:p>
              <a:endParaRPr lang="ja-JP" altLang="en-US"/>
            </a:p>
          </p:txBody>
        </p:sp>
      </p:grpSp>
      <p:sp>
        <p:nvSpPr>
          <p:cNvPr id="27" name="テキスト ボックス 26">
            <a:extLst>
              <a:ext uri="{FF2B5EF4-FFF2-40B4-BE49-F238E27FC236}">
                <a16:creationId xmlns:a16="http://schemas.microsoft.com/office/drawing/2014/main" id="{5B089001-66D8-9C40-A236-7F75B6D15CD5}"/>
              </a:ext>
            </a:extLst>
          </p:cNvPr>
          <p:cNvSpPr txBox="1"/>
          <p:nvPr/>
        </p:nvSpPr>
        <p:spPr>
          <a:xfrm>
            <a:off x="664473" y="391804"/>
            <a:ext cx="646331" cy="369332"/>
          </a:xfrm>
          <a:prstGeom prst="rect">
            <a:avLst/>
          </a:prstGeom>
          <a:noFill/>
        </p:spPr>
        <p:txBody>
          <a:bodyPr wrap="none" rtlCol="0">
            <a:spAutoFit/>
          </a:bodyPr>
          <a:lstStyle/>
          <a:p>
            <a:r>
              <a:rPr kumimoji="1" lang="ja-JP" altLang="en-US"/>
              <a:t>参考</a:t>
            </a:r>
          </a:p>
        </p:txBody>
      </p:sp>
      <p:sp>
        <p:nvSpPr>
          <p:cNvPr id="2" name="スライド番号プレースホルダー 1">
            <a:extLst>
              <a:ext uri="{FF2B5EF4-FFF2-40B4-BE49-F238E27FC236}">
                <a16:creationId xmlns:a16="http://schemas.microsoft.com/office/drawing/2014/main" id="{3CB4E9F3-EC31-D840-B333-5F4CE1AF71F6}"/>
              </a:ext>
            </a:extLst>
          </p:cNvPr>
          <p:cNvSpPr>
            <a:spLocks noGrp="1"/>
          </p:cNvSpPr>
          <p:nvPr>
            <p:ph type="sldNum" sz="quarter" idx="12"/>
          </p:nvPr>
        </p:nvSpPr>
        <p:spPr/>
        <p:txBody>
          <a:bodyPr/>
          <a:lstStyle/>
          <a:p>
            <a:fld id="{58DD1769-DAE9-6C4E-82F4-B62273FFA290}" type="slidenum">
              <a:rPr kumimoji="1" lang="ja-JP" altLang="en-US" smtClean="0"/>
              <a:t>17</a:t>
            </a:fld>
            <a:endParaRPr kumimoji="1" lang="ja-JP" altLang="en-US"/>
          </a:p>
        </p:txBody>
      </p:sp>
    </p:spTree>
    <p:extLst>
      <p:ext uri="{BB962C8B-B14F-4D97-AF65-F5344CB8AC3E}">
        <p14:creationId xmlns:p14="http://schemas.microsoft.com/office/powerpoint/2010/main" val="7515655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3D06A3C-8C7C-F149-B867-3BFF37AE19F6}"/>
              </a:ext>
            </a:extLst>
          </p:cNvPr>
          <p:cNvSpPr>
            <a:spLocks noGrp="1"/>
          </p:cNvSpPr>
          <p:nvPr>
            <p:ph type="title"/>
          </p:nvPr>
        </p:nvSpPr>
        <p:spPr/>
        <p:txBody>
          <a:bodyPr/>
          <a:lstStyle/>
          <a:p>
            <a:r>
              <a:rPr lang="ja-JP" altLang="en-US"/>
              <a:t>表面汚染</a:t>
            </a:r>
            <a:endParaRPr kumimoji="1" lang="ja-JP" altLang="en-US"/>
          </a:p>
        </p:txBody>
      </p:sp>
      <p:sp>
        <p:nvSpPr>
          <p:cNvPr id="3" name="コンテンツ プレースホルダー 2">
            <a:extLst>
              <a:ext uri="{FF2B5EF4-FFF2-40B4-BE49-F238E27FC236}">
                <a16:creationId xmlns:a16="http://schemas.microsoft.com/office/drawing/2014/main" id="{C157C3C1-D8C3-1B49-B4AD-AF6A9719F790}"/>
              </a:ext>
            </a:extLst>
          </p:cNvPr>
          <p:cNvSpPr>
            <a:spLocks noGrp="1"/>
          </p:cNvSpPr>
          <p:nvPr>
            <p:ph idx="1"/>
          </p:nvPr>
        </p:nvSpPr>
        <p:spPr/>
        <p:txBody>
          <a:bodyPr/>
          <a:lstStyle/>
          <a:p>
            <a:r>
              <a:rPr lang="ja-JP" altLang="en-US"/>
              <a:t>放射性物質が体表面、衣服等に付着した状態</a:t>
            </a:r>
          </a:p>
          <a:p>
            <a:r>
              <a:rPr lang="ja-JP" altLang="en-US"/>
              <a:t>表面汚染では危険な外部被ばくはしない</a:t>
            </a:r>
          </a:p>
          <a:p>
            <a:r>
              <a:rPr lang="ja-JP" altLang="en-US"/>
              <a:t>浮遊した放射性物質による内部被ばくに注意</a:t>
            </a:r>
          </a:p>
          <a:p>
            <a:r>
              <a:rPr lang="ja-JP" altLang="en-US"/>
              <a:t>原子力災害・放射線災害で汚染があれば汚染拡大防止</a:t>
            </a:r>
          </a:p>
          <a:p>
            <a:r>
              <a:rPr lang="ja-JP" altLang="en-US">
                <a:solidFill>
                  <a:srgbClr val="FF0000"/>
                </a:solidFill>
              </a:rPr>
              <a:t>表面汚染計</a:t>
            </a:r>
            <a:r>
              <a:rPr lang="ja-JP" altLang="en-US"/>
              <a:t>で測定</a:t>
            </a:r>
          </a:p>
          <a:p>
            <a:r>
              <a:rPr lang="ja-JP" altLang="en-US"/>
              <a:t>防護服で皮膚、衣類への付着を防止</a:t>
            </a:r>
          </a:p>
        </p:txBody>
      </p:sp>
      <p:sp>
        <p:nvSpPr>
          <p:cNvPr id="73" name="テキスト ボックス 72">
            <a:extLst>
              <a:ext uri="{FF2B5EF4-FFF2-40B4-BE49-F238E27FC236}">
                <a16:creationId xmlns:a16="http://schemas.microsoft.com/office/drawing/2014/main" id="{E33D7DD7-9861-DD4F-9D4B-214238E5B935}"/>
              </a:ext>
            </a:extLst>
          </p:cNvPr>
          <p:cNvSpPr txBox="1"/>
          <p:nvPr/>
        </p:nvSpPr>
        <p:spPr>
          <a:xfrm>
            <a:off x="4165283" y="5290957"/>
            <a:ext cx="3068921" cy="923330"/>
          </a:xfrm>
          <a:prstGeom prst="rect">
            <a:avLst/>
          </a:prstGeom>
          <a:noFill/>
        </p:spPr>
        <p:txBody>
          <a:bodyPr wrap="square" rtlCol="0">
            <a:spAutoFit/>
          </a:bodyPr>
          <a:lstStyle/>
          <a:p>
            <a:r>
              <a:rPr kumimoji="1" lang="ja-JP" altLang="en-US" dirty="0"/>
              <a:t>汚染の濃度が極端に高くない限り、全身または皮膚の被ばくの症状は出ない</a:t>
            </a:r>
          </a:p>
        </p:txBody>
      </p:sp>
      <p:pic>
        <p:nvPicPr>
          <p:cNvPr id="134" name="図 133">
            <a:extLst>
              <a:ext uri="{FF2B5EF4-FFF2-40B4-BE49-F238E27FC236}">
                <a16:creationId xmlns:a16="http://schemas.microsoft.com/office/drawing/2014/main" id="{DE14A9D5-12CE-B74F-A6EE-79723F181C6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97125" y="3829559"/>
            <a:ext cx="1515244" cy="2347405"/>
          </a:xfrm>
          <a:prstGeom prst="rect">
            <a:avLst/>
          </a:prstGeom>
        </p:spPr>
      </p:pic>
      <p:grpSp>
        <p:nvGrpSpPr>
          <p:cNvPr id="135" name="Group 55">
            <a:extLst>
              <a:ext uri="{FF2B5EF4-FFF2-40B4-BE49-F238E27FC236}">
                <a16:creationId xmlns:a16="http://schemas.microsoft.com/office/drawing/2014/main" id="{0169D589-3A08-1146-818C-EFDEBD3BF97E}"/>
              </a:ext>
            </a:extLst>
          </p:cNvPr>
          <p:cNvGrpSpPr>
            <a:grpSpLocks/>
          </p:cNvGrpSpPr>
          <p:nvPr/>
        </p:nvGrpSpPr>
        <p:grpSpPr bwMode="auto">
          <a:xfrm>
            <a:off x="2551071" y="4450094"/>
            <a:ext cx="257377" cy="218108"/>
            <a:chOff x="3347" y="1468"/>
            <a:chExt cx="433" cy="433"/>
          </a:xfrm>
        </p:grpSpPr>
        <p:sp>
          <p:nvSpPr>
            <p:cNvPr id="136" name="Freeform 56">
              <a:extLst>
                <a:ext uri="{FF2B5EF4-FFF2-40B4-BE49-F238E27FC236}">
                  <a16:creationId xmlns:a16="http://schemas.microsoft.com/office/drawing/2014/main" id="{838CFE67-2FE9-F244-B52E-6770DB1E619C}"/>
                </a:ext>
              </a:extLst>
            </p:cNvPr>
            <p:cNvSpPr>
              <a:spLocks/>
            </p:cNvSpPr>
            <p:nvPr/>
          </p:nvSpPr>
          <p:spPr bwMode="auto">
            <a:xfrm>
              <a:off x="3347" y="1468"/>
              <a:ext cx="433" cy="433"/>
            </a:xfrm>
            <a:custGeom>
              <a:avLst/>
              <a:gdLst>
                <a:gd name="T0" fmla="*/ 12 w 866"/>
                <a:gd name="T1" fmla="*/ 12 h 864"/>
                <a:gd name="T2" fmla="*/ 9 w 866"/>
                <a:gd name="T3" fmla="*/ 10 h 864"/>
                <a:gd name="T4" fmla="*/ 10 w 866"/>
                <a:gd name="T5" fmla="*/ 13 h 864"/>
                <a:gd name="T6" fmla="*/ 8 w 866"/>
                <a:gd name="T7" fmla="*/ 10 h 864"/>
                <a:gd name="T8" fmla="*/ 9 w 866"/>
                <a:gd name="T9" fmla="*/ 14 h 864"/>
                <a:gd name="T10" fmla="*/ 7 w 866"/>
                <a:gd name="T11" fmla="*/ 10 h 864"/>
                <a:gd name="T12" fmla="*/ 7 w 866"/>
                <a:gd name="T13" fmla="*/ 14 h 864"/>
                <a:gd name="T14" fmla="*/ 7 w 866"/>
                <a:gd name="T15" fmla="*/ 10 h 864"/>
                <a:gd name="T16" fmla="*/ 5 w 866"/>
                <a:gd name="T17" fmla="*/ 14 h 864"/>
                <a:gd name="T18" fmla="*/ 6 w 866"/>
                <a:gd name="T19" fmla="*/ 10 h 864"/>
                <a:gd name="T20" fmla="*/ 3 w 866"/>
                <a:gd name="T21" fmla="*/ 13 h 864"/>
                <a:gd name="T22" fmla="*/ 5 w 866"/>
                <a:gd name="T23" fmla="*/ 10 h 864"/>
                <a:gd name="T24" fmla="*/ 3 w 866"/>
                <a:gd name="T25" fmla="*/ 12 h 864"/>
                <a:gd name="T26" fmla="*/ 5 w 866"/>
                <a:gd name="T27" fmla="*/ 9 h 864"/>
                <a:gd name="T28" fmla="*/ 1 w 866"/>
                <a:gd name="T29" fmla="*/ 11 h 864"/>
                <a:gd name="T30" fmla="*/ 4 w 866"/>
                <a:gd name="T31" fmla="*/ 9 h 864"/>
                <a:gd name="T32" fmla="*/ 1 w 866"/>
                <a:gd name="T33" fmla="*/ 9 h 864"/>
                <a:gd name="T34" fmla="*/ 3 w 866"/>
                <a:gd name="T35" fmla="*/ 8 h 864"/>
                <a:gd name="T36" fmla="*/ 0 w 866"/>
                <a:gd name="T37" fmla="*/ 8 h 864"/>
                <a:gd name="T38" fmla="*/ 3 w 866"/>
                <a:gd name="T39" fmla="*/ 7 h 864"/>
                <a:gd name="T40" fmla="*/ 1 w 866"/>
                <a:gd name="T41" fmla="*/ 6 h 864"/>
                <a:gd name="T42" fmla="*/ 3 w 866"/>
                <a:gd name="T43" fmla="*/ 6 h 864"/>
                <a:gd name="T44" fmla="*/ 1 w 866"/>
                <a:gd name="T45" fmla="*/ 4 h 864"/>
                <a:gd name="T46" fmla="*/ 5 w 866"/>
                <a:gd name="T47" fmla="*/ 6 h 864"/>
                <a:gd name="T48" fmla="*/ 2 w 866"/>
                <a:gd name="T49" fmla="*/ 3 h 864"/>
                <a:gd name="T50" fmla="*/ 5 w 866"/>
                <a:gd name="T51" fmla="*/ 5 h 864"/>
                <a:gd name="T52" fmla="*/ 3 w 866"/>
                <a:gd name="T53" fmla="*/ 2 h 864"/>
                <a:gd name="T54" fmla="*/ 6 w 866"/>
                <a:gd name="T55" fmla="*/ 4 h 864"/>
                <a:gd name="T56" fmla="*/ 5 w 866"/>
                <a:gd name="T57" fmla="*/ 1 h 864"/>
                <a:gd name="T58" fmla="*/ 7 w 866"/>
                <a:gd name="T59" fmla="*/ 4 h 864"/>
                <a:gd name="T60" fmla="*/ 7 w 866"/>
                <a:gd name="T61" fmla="*/ 0 h 864"/>
                <a:gd name="T62" fmla="*/ 7 w 866"/>
                <a:gd name="T63" fmla="*/ 4 h 864"/>
                <a:gd name="T64" fmla="*/ 7 w 866"/>
                <a:gd name="T65" fmla="*/ 1 h 864"/>
                <a:gd name="T66" fmla="*/ 7 w 866"/>
                <a:gd name="T67" fmla="*/ 4 h 864"/>
                <a:gd name="T68" fmla="*/ 10 w 866"/>
                <a:gd name="T69" fmla="*/ 1 h 864"/>
                <a:gd name="T70" fmla="*/ 9 w 866"/>
                <a:gd name="T71" fmla="*/ 5 h 864"/>
                <a:gd name="T72" fmla="*/ 11 w 866"/>
                <a:gd name="T73" fmla="*/ 2 h 864"/>
                <a:gd name="T74" fmla="*/ 9 w 866"/>
                <a:gd name="T75" fmla="*/ 5 h 864"/>
                <a:gd name="T76" fmla="*/ 13 w 866"/>
                <a:gd name="T77" fmla="*/ 3 h 864"/>
                <a:gd name="T78" fmla="*/ 10 w 866"/>
                <a:gd name="T79" fmla="*/ 6 h 864"/>
                <a:gd name="T80" fmla="*/ 13 w 866"/>
                <a:gd name="T81" fmla="*/ 4 h 864"/>
                <a:gd name="T82" fmla="*/ 10 w 866"/>
                <a:gd name="T83" fmla="*/ 6 h 864"/>
                <a:gd name="T84" fmla="*/ 14 w 866"/>
                <a:gd name="T85" fmla="*/ 6 h 864"/>
                <a:gd name="T86" fmla="*/ 10 w 866"/>
                <a:gd name="T87" fmla="*/ 7 h 864"/>
                <a:gd name="T88" fmla="*/ 14 w 866"/>
                <a:gd name="T89" fmla="*/ 8 h 864"/>
                <a:gd name="T90" fmla="*/ 10 w 866"/>
                <a:gd name="T91" fmla="*/ 8 h 864"/>
                <a:gd name="T92" fmla="*/ 14 w 866"/>
                <a:gd name="T93" fmla="*/ 9 h 864"/>
                <a:gd name="T94" fmla="*/ 10 w 866"/>
                <a:gd name="T95" fmla="*/ 9 h 864"/>
                <a:gd name="T96" fmla="*/ 13 w 866"/>
                <a:gd name="T97" fmla="*/ 11 h 864"/>
                <a:gd name="T98" fmla="*/ 10 w 866"/>
                <a:gd name="T99" fmla="*/ 9 h 864"/>
                <a:gd name="T100" fmla="*/ 12 w 866"/>
                <a:gd name="T101" fmla="*/ 12 h 86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66"/>
                <a:gd name="T154" fmla="*/ 0 h 864"/>
                <a:gd name="T155" fmla="*/ 866 w 866"/>
                <a:gd name="T156" fmla="*/ 864 h 86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66" h="864">
                  <a:moveTo>
                    <a:pt x="725" y="753"/>
                  </a:moveTo>
                  <a:lnTo>
                    <a:pt x="549" y="595"/>
                  </a:lnTo>
                  <a:lnTo>
                    <a:pt x="635" y="815"/>
                  </a:lnTo>
                  <a:lnTo>
                    <a:pt x="504" y="618"/>
                  </a:lnTo>
                  <a:lnTo>
                    <a:pt x="534" y="853"/>
                  </a:lnTo>
                  <a:lnTo>
                    <a:pt x="455" y="629"/>
                  </a:lnTo>
                  <a:lnTo>
                    <a:pt x="425" y="864"/>
                  </a:lnTo>
                  <a:lnTo>
                    <a:pt x="405" y="628"/>
                  </a:lnTo>
                  <a:lnTo>
                    <a:pt x="317" y="849"/>
                  </a:lnTo>
                  <a:lnTo>
                    <a:pt x="356" y="615"/>
                  </a:lnTo>
                  <a:lnTo>
                    <a:pt x="217" y="807"/>
                  </a:lnTo>
                  <a:lnTo>
                    <a:pt x="314" y="590"/>
                  </a:lnTo>
                  <a:lnTo>
                    <a:pt x="130" y="741"/>
                  </a:lnTo>
                  <a:lnTo>
                    <a:pt x="278" y="555"/>
                  </a:lnTo>
                  <a:lnTo>
                    <a:pt x="62" y="656"/>
                  </a:lnTo>
                  <a:lnTo>
                    <a:pt x="251" y="512"/>
                  </a:lnTo>
                  <a:lnTo>
                    <a:pt x="19" y="557"/>
                  </a:lnTo>
                  <a:lnTo>
                    <a:pt x="236" y="464"/>
                  </a:lnTo>
                  <a:lnTo>
                    <a:pt x="0" y="449"/>
                  </a:lnTo>
                  <a:lnTo>
                    <a:pt x="235" y="414"/>
                  </a:lnTo>
                  <a:lnTo>
                    <a:pt x="9" y="342"/>
                  </a:lnTo>
                  <a:lnTo>
                    <a:pt x="246" y="365"/>
                  </a:lnTo>
                  <a:lnTo>
                    <a:pt x="45" y="239"/>
                  </a:lnTo>
                  <a:lnTo>
                    <a:pt x="267" y="321"/>
                  </a:lnTo>
                  <a:lnTo>
                    <a:pt x="105" y="148"/>
                  </a:lnTo>
                  <a:lnTo>
                    <a:pt x="300" y="284"/>
                  </a:lnTo>
                  <a:lnTo>
                    <a:pt x="186" y="76"/>
                  </a:lnTo>
                  <a:lnTo>
                    <a:pt x="341" y="255"/>
                  </a:lnTo>
                  <a:lnTo>
                    <a:pt x="282" y="25"/>
                  </a:lnTo>
                  <a:lnTo>
                    <a:pt x="388" y="237"/>
                  </a:lnTo>
                  <a:lnTo>
                    <a:pt x="388" y="0"/>
                  </a:lnTo>
                  <a:lnTo>
                    <a:pt x="438" y="232"/>
                  </a:lnTo>
                  <a:lnTo>
                    <a:pt x="497" y="2"/>
                  </a:lnTo>
                  <a:lnTo>
                    <a:pt x="487" y="239"/>
                  </a:lnTo>
                  <a:lnTo>
                    <a:pt x="602" y="32"/>
                  </a:lnTo>
                  <a:lnTo>
                    <a:pt x="534" y="259"/>
                  </a:lnTo>
                  <a:lnTo>
                    <a:pt x="696" y="86"/>
                  </a:lnTo>
                  <a:lnTo>
                    <a:pt x="574" y="289"/>
                  </a:lnTo>
                  <a:lnTo>
                    <a:pt x="774" y="162"/>
                  </a:lnTo>
                  <a:lnTo>
                    <a:pt x="605" y="328"/>
                  </a:lnTo>
                  <a:lnTo>
                    <a:pt x="831" y="255"/>
                  </a:lnTo>
                  <a:lnTo>
                    <a:pt x="625" y="373"/>
                  </a:lnTo>
                  <a:lnTo>
                    <a:pt x="862" y="358"/>
                  </a:lnTo>
                  <a:lnTo>
                    <a:pt x="634" y="422"/>
                  </a:lnTo>
                  <a:lnTo>
                    <a:pt x="866" y="466"/>
                  </a:lnTo>
                  <a:lnTo>
                    <a:pt x="629" y="472"/>
                  </a:lnTo>
                  <a:lnTo>
                    <a:pt x="845" y="573"/>
                  </a:lnTo>
                  <a:lnTo>
                    <a:pt x="613" y="519"/>
                  </a:lnTo>
                  <a:lnTo>
                    <a:pt x="796" y="671"/>
                  </a:lnTo>
                  <a:lnTo>
                    <a:pt x="585" y="560"/>
                  </a:lnTo>
                  <a:lnTo>
                    <a:pt x="725" y="753"/>
                  </a:lnTo>
                  <a:close/>
                </a:path>
              </a:pathLst>
            </a:custGeom>
            <a:solidFill>
              <a:srgbClr val="FFFF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endParaRPr>
            </a:p>
          </p:txBody>
        </p:sp>
        <p:sp>
          <p:nvSpPr>
            <p:cNvPr id="137" name="Freeform 57">
              <a:extLst>
                <a:ext uri="{FF2B5EF4-FFF2-40B4-BE49-F238E27FC236}">
                  <a16:creationId xmlns:a16="http://schemas.microsoft.com/office/drawing/2014/main" id="{477021D6-C6B3-CE43-B1F3-1008FA50D3A0}"/>
                </a:ext>
              </a:extLst>
            </p:cNvPr>
            <p:cNvSpPr>
              <a:spLocks/>
            </p:cNvSpPr>
            <p:nvPr/>
          </p:nvSpPr>
          <p:spPr bwMode="auto">
            <a:xfrm>
              <a:off x="3472" y="1615"/>
              <a:ext cx="74" cy="78"/>
            </a:xfrm>
            <a:custGeom>
              <a:avLst/>
              <a:gdLst>
                <a:gd name="T0" fmla="*/ 2 w 148"/>
                <a:gd name="T1" fmla="*/ 1 h 157"/>
                <a:gd name="T2" fmla="*/ 2 w 148"/>
                <a:gd name="T3" fmla="*/ 1 h 157"/>
                <a:gd name="T4" fmla="*/ 2 w 148"/>
                <a:gd name="T5" fmla="*/ 1 h 157"/>
                <a:gd name="T6" fmla="*/ 2 w 148"/>
                <a:gd name="T7" fmla="*/ 1 h 157"/>
                <a:gd name="T8" fmla="*/ 2 w 148"/>
                <a:gd name="T9" fmla="*/ 1 h 157"/>
                <a:gd name="T10" fmla="*/ 1 w 148"/>
                <a:gd name="T11" fmla="*/ 0 h 157"/>
                <a:gd name="T12" fmla="*/ 1 w 148"/>
                <a:gd name="T13" fmla="*/ 0 h 157"/>
                <a:gd name="T14" fmla="*/ 1 w 148"/>
                <a:gd name="T15" fmla="*/ 0 h 157"/>
                <a:gd name="T16" fmla="*/ 1 w 148"/>
                <a:gd name="T17" fmla="*/ 0 h 157"/>
                <a:gd name="T18" fmla="*/ 1 w 148"/>
                <a:gd name="T19" fmla="*/ 0 h 157"/>
                <a:gd name="T20" fmla="*/ 1 w 148"/>
                <a:gd name="T21" fmla="*/ 0 h 157"/>
                <a:gd name="T22" fmla="*/ 1 w 148"/>
                <a:gd name="T23" fmla="*/ 0 h 157"/>
                <a:gd name="T24" fmla="*/ 1 w 148"/>
                <a:gd name="T25" fmla="*/ 0 h 157"/>
                <a:gd name="T26" fmla="*/ 1 w 148"/>
                <a:gd name="T27" fmla="*/ 1 h 157"/>
                <a:gd name="T28" fmla="*/ 1 w 148"/>
                <a:gd name="T29" fmla="*/ 1 h 157"/>
                <a:gd name="T30" fmla="*/ 1 w 148"/>
                <a:gd name="T31" fmla="*/ 1 h 157"/>
                <a:gd name="T32" fmla="*/ 0 w 148"/>
                <a:gd name="T33" fmla="*/ 2 h 157"/>
                <a:gd name="T34" fmla="*/ 1 w 148"/>
                <a:gd name="T35" fmla="*/ 2 h 157"/>
                <a:gd name="T36" fmla="*/ 2 w 148"/>
                <a:gd name="T37" fmla="*/ 2 h 157"/>
                <a:gd name="T38" fmla="*/ 2 w 148"/>
                <a:gd name="T39" fmla="*/ 2 h 157"/>
                <a:gd name="T40" fmla="*/ 2 w 148"/>
                <a:gd name="T41" fmla="*/ 2 h 157"/>
                <a:gd name="T42" fmla="*/ 2 w 148"/>
                <a:gd name="T43" fmla="*/ 1 h 157"/>
                <a:gd name="T44" fmla="*/ 2 w 148"/>
                <a:gd name="T45" fmla="*/ 1 h 15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7"/>
                <a:gd name="T71" fmla="*/ 148 w 148"/>
                <a:gd name="T72" fmla="*/ 157 h 15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7">
                  <a:moveTo>
                    <a:pt x="134" y="119"/>
                  </a:moveTo>
                  <a:lnTo>
                    <a:pt x="136" y="114"/>
                  </a:lnTo>
                  <a:lnTo>
                    <a:pt x="140" y="110"/>
                  </a:lnTo>
                  <a:lnTo>
                    <a:pt x="143" y="105"/>
                  </a:lnTo>
                  <a:lnTo>
                    <a:pt x="148" y="101"/>
                  </a:lnTo>
                  <a:lnTo>
                    <a:pt x="69" y="0"/>
                  </a:lnTo>
                  <a:lnTo>
                    <a:pt x="61" y="7"/>
                  </a:lnTo>
                  <a:lnTo>
                    <a:pt x="53" y="14"/>
                  </a:lnTo>
                  <a:lnTo>
                    <a:pt x="45" y="22"/>
                  </a:lnTo>
                  <a:lnTo>
                    <a:pt x="38" y="29"/>
                  </a:lnTo>
                  <a:lnTo>
                    <a:pt x="31" y="38"/>
                  </a:lnTo>
                  <a:lnTo>
                    <a:pt x="26" y="46"/>
                  </a:lnTo>
                  <a:lnTo>
                    <a:pt x="20" y="57"/>
                  </a:lnTo>
                  <a:lnTo>
                    <a:pt x="15" y="66"/>
                  </a:lnTo>
                  <a:lnTo>
                    <a:pt x="7" y="89"/>
                  </a:lnTo>
                  <a:lnTo>
                    <a:pt x="3" y="111"/>
                  </a:lnTo>
                  <a:lnTo>
                    <a:pt x="0" y="134"/>
                  </a:lnTo>
                  <a:lnTo>
                    <a:pt x="3" y="157"/>
                  </a:lnTo>
                  <a:lnTo>
                    <a:pt x="130" y="138"/>
                  </a:lnTo>
                  <a:lnTo>
                    <a:pt x="130" y="134"/>
                  </a:lnTo>
                  <a:lnTo>
                    <a:pt x="130" y="128"/>
                  </a:lnTo>
                  <a:lnTo>
                    <a:pt x="132" y="123"/>
                  </a:lnTo>
                  <a:lnTo>
                    <a:pt x="13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endParaRPr>
            </a:p>
          </p:txBody>
        </p:sp>
        <p:sp>
          <p:nvSpPr>
            <p:cNvPr id="138" name="Freeform 58">
              <a:extLst>
                <a:ext uri="{FF2B5EF4-FFF2-40B4-BE49-F238E27FC236}">
                  <a16:creationId xmlns:a16="http://schemas.microsoft.com/office/drawing/2014/main" id="{D77E233D-E1C5-884B-8DD0-4EA56D19EF7E}"/>
                </a:ext>
              </a:extLst>
            </p:cNvPr>
            <p:cNvSpPr>
              <a:spLocks/>
            </p:cNvSpPr>
            <p:nvPr/>
          </p:nvSpPr>
          <p:spPr bwMode="auto">
            <a:xfrm>
              <a:off x="3586" y="1614"/>
              <a:ext cx="73" cy="78"/>
            </a:xfrm>
            <a:custGeom>
              <a:avLst/>
              <a:gdLst>
                <a:gd name="T0" fmla="*/ 0 w 148"/>
                <a:gd name="T1" fmla="*/ 2 h 155"/>
                <a:gd name="T2" fmla="*/ 0 w 148"/>
                <a:gd name="T3" fmla="*/ 2 h 155"/>
                <a:gd name="T4" fmla="*/ 0 w 148"/>
                <a:gd name="T5" fmla="*/ 2 h 155"/>
                <a:gd name="T6" fmla="*/ 0 w 148"/>
                <a:gd name="T7" fmla="*/ 2 h 155"/>
                <a:gd name="T8" fmla="*/ 0 w 148"/>
                <a:gd name="T9" fmla="*/ 2 h 155"/>
                <a:gd name="T10" fmla="*/ 1 w 148"/>
                <a:gd name="T11" fmla="*/ 0 h 155"/>
                <a:gd name="T12" fmla="*/ 1 w 148"/>
                <a:gd name="T13" fmla="*/ 1 h 155"/>
                <a:gd name="T14" fmla="*/ 1 w 148"/>
                <a:gd name="T15" fmla="*/ 1 h 155"/>
                <a:gd name="T16" fmla="*/ 1 w 148"/>
                <a:gd name="T17" fmla="*/ 1 h 155"/>
                <a:gd name="T18" fmla="*/ 1 w 148"/>
                <a:gd name="T19" fmla="*/ 1 h 155"/>
                <a:gd name="T20" fmla="*/ 1 w 148"/>
                <a:gd name="T21" fmla="*/ 1 h 155"/>
                <a:gd name="T22" fmla="*/ 1 w 148"/>
                <a:gd name="T23" fmla="*/ 1 h 155"/>
                <a:gd name="T24" fmla="*/ 1 w 148"/>
                <a:gd name="T25" fmla="*/ 1 h 155"/>
                <a:gd name="T26" fmla="*/ 2 w 148"/>
                <a:gd name="T27" fmla="*/ 1 h 155"/>
                <a:gd name="T28" fmla="*/ 2 w 148"/>
                <a:gd name="T29" fmla="*/ 2 h 155"/>
                <a:gd name="T30" fmla="*/ 2 w 148"/>
                <a:gd name="T31" fmla="*/ 2 h 155"/>
                <a:gd name="T32" fmla="*/ 2 w 148"/>
                <a:gd name="T33" fmla="*/ 3 h 155"/>
                <a:gd name="T34" fmla="*/ 2 w 148"/>
                <a:gd name="T35" fmla="*/ 3 h 155"/>
                <a:gd name="T36" fmla="*/ 0 w 148"/>
                <a:gd name="T37" fmla="*/ 3 h 155"/>
                <a:gd name="T38" fmla="*/ 0 w 148"/>
                <a:gd name="T39" fmla="*/ 3 h 155"/>
                <a:gd name="T40" fmla="*/ 0 w 148"/>
                <a:gd name="T41" fmla="*/ 2 h 155"/>
                <a:gd name="T42" fmla="*/ 0 w 148"/>
                <a:gd name="T43" fmla="*/ 2 h 155"/>
                <a:gd name="T44" fmla="*/ 0 w 148"/>
                <a:gd name="T45" fmla="*/ 2 h 1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5"/>
                <a:gd name="T71" fmla="*/ 148 w 148"/>
                <a:gd name="T72" fmla="*/ 155 h 15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5">
                  <a:moveTo>
                    <a:pt x="14" y="119"/>
                  </a:moveTo>
                  <a:lnTo>
                    <a:pt x="12" y="114"/>
                  </a:lnTo>
                  <a:lnTo>
                    <a:pt x="8" y="109"/>
                  </a:lnTo>
                  <a:lnTo>
                    <a:pt x="5" y="106"/>
                  </a:lnTo>
                  <a:lnTo>
                    <a:pt x="0" y="102"/>
                  </a:lnTo>
                  <a:lnTo>
                    <a:pt x="77" y="0"/>
                  </a:lnTo>
                  <a:lnTo>
                    <a:pt x="85" y="6"/>
                  </a:lnTo>
                  <a:lnTo>
                    <a:pt x="93" y="13"/>
                  </a:lnTo>
                  <a:lnTo>
                    <a:pt x="100" y="21"/>
                  </a:lnTo>
                  <a:lnTo>
                    <a:pt x="108" y="29"/>
                  </a:lnTo>
                  <a:lnTo>
                    <a:pt x="114" y="37"/>
                  </a:lnTo>
                  <a:lnTo>
                    <a:pt x="121" y="46"/>
                  </a:lnTo>
                  <a:lnTo>
                    <a:pt x="127" y="55"/>
                  </a:lnTo>
                  <a:lnTo>
                    <a:pt x="131" y="64"/>
                  </a:lnTo>
                  <a:lnTo>
                    <a:pt x="141" y="86"/>
                  </a:lnTo>
                  <a:lnTo>
                    <a:pt x="145" y="109"/>
                  </a:lnTo>
                  <a:lnTo>
                    <a:pt x="148" y="132"/>
                  </a:lnTo>
                  <a:lnTo>
                    <a:pt x="146" y="155"/>
                  </a:lnTo>
                  <a:lnTo>
                    <a:pt x="17" y="138"/>
                  </a:lnTo>
                  <a:lnTo>
                    <a:pt x="17" y="134"/>
                  </a:lnTo>
                  <a:lnTo>
                    <a:pt x="17" y="128"/>
                  </a:lnTo>
                  <a:lnTo>
                    <a:pt x="16" y="123"/>
                  </a:lnTo>
                  <a:lnTo>
                    <a:pt x="1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endParaRPr>
            </a:p>
          </p:txBody>
        </p:sp>
        <p:sp>
          <p:nvSpPr>
            <p:cNvPr id="139" name="Freeform 59">
              <a:extLst>
                <a:ext uri="{FF2B5EF4-FFF2-40B4-BE49-F238E27FC236}">
                  <a16:creationId xmlns:a16="http://schemas.microsoft.com/office/drawing/2014/main" id="{4FF4EC58-5917-BD4D-89BA-4E93394EA549}"/>
                </a:ext>
              </a:extLst>
            </p:cNvPr>
            <p:cNvSpPr>
              <a:spLocks/>
            </p:cNvSpPr>
            <p:nvPr/>
          </p:nvSpPr>
          <p:spPr bwMode="auto">
            <a:xfrm>
              <a:off x="3522" y="1715"/>
              <a:ext cx="85" cy="67"/>
            </a:xfrm>
            <a:custGeom>
              <a:avLst/>
              <a:gdLst>
                <a:gd name="T0" fmla="*/ 1 w 172"/>
                <a:gd name="T1" fmla="*/ 0 h 135"/>
                <a:gd name="T2" fmla="*/ 1 w 172"/>
                <a:gd name="T3" fmla="*/ 0 h 135"/>
                <a:gd name="T4" fmla="*/ 1 w 172"/>
                <a:gd name="T5" fmla="*/ 0 h 135"/>
                <a:gd name="T6" fmla="*/ 1 w 172"/>
                <a:gd name="T7" fmla="*/ 0 h 135"/>
                <a:gd name="T8" fmla="*/ 1 w 172"/>
                <a:gd name="T9" fmla="*/ 0 h 135"/>
                <a:gd name="T10" fmla="*/ 2 w 172"/>
                <a:gd name="T11" fmla="*/ 1 h 135"/>
                <a:gd name="T12" fmla="*/ 2 w 172"/>
                <a:gd name="T13" fmla="*/ 1 h 135"/>
                <a:gd name="T14" fmla="*/ 2 w 172"/>
                <a:gd name="T15" fmla="*/ 1 h 135"/>
                <a:gd name="T16" fmla="*/ 2 w 172"/>
                <a:gd name="T17" fmla="*/ 1 h 135"/>
                <a:gd name="T18" fmla="*/ 2 w 172"/>
                <a:gd name="T19" fmla="*/ 2 h 135"/>
                <a:gd name="T20" fmla="*/ 1 w 172"/>
                <a:gd name="T21" fmla="*/ 2 h 135"/>
                <a:gd name="T22" fmla="*/ 1 w 172"/>
                <a:gd name="T23" fmla="*/ 2 h 135"/>
                <a:gd name="T24" fmla="*/ 1 w 172"/>
                <a:gd name="T25" fmla="*/ 2 h 135"/>
                <a:gd name="T26" fmla="*/ 1 w 172"/>
                <a:gd name="T27" fmla="*/ 2 h 135"/>
                <a:gd name="T28" fmla="*/ 1 w 172"/>
                <a:gd name="T29" fmla="*/ 2 h 135"/>
                <a:gd name="T30" fmla="*/ 1 w 172"/>
                <a:gd name="T31" fmla="*/ 2 h 135"/>
                <a:gd name="T32" fmla="*/ 0 w 172"/>
                <a:gd name="T33" fmla="*/ 2 h 135"/>
                <a:gd name="T34" fmla="*/ 0 w 172"/>
                <a:gd name="T35" fmla="*/ 2 h 135"/>
                <a:gd name="T36" fmla="*/ 0 w 172"/>
                <a:gd name="T37" fmla="*/ 1 h 135"/>
                <a:gd name="T38" fmla="*/ 0 w 172"/>
                <a:gd name="T39" fmla="*/ 1 h 135"/>
                <a:gd name="T40" fmla="*/ 0 w 172"/>
                <a:gd name="T41" fmla="*/ 1 h 135"/>
                <a:gd name="T42" fmla="*/ 0 w 172"/>
                <a:gd name="T43" fmla="*/ 1 h 135"/>
                <a:gd name="T44" fmla="*/ 1 w 172"/>
                <a:gd name="T45" fmla="*/ 0 h 135"/>
                <a:gd name="T46" fmla="*/ 1 w 172"/>
                <a:gd name="T47" fmla="*/ 0 h 135"/>
                <a:gd name="T48" fmla="*/ 1 w 172"/>
                <a:gd name="T49" fmla="*/ 0 h 135"/>
                <a:gd name="T50" fmla="*/ 1 w 172"/>
                <a:gd name="T51" fmla="*/ 0 h 135"/>
                <a:gd name="T52" fmla="*/ 1 w 172"/>
                <a:gd name="T53" fmla="*/ 0 h 13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72"/>
                <a:gd name="T82" fmla="*/ 0 h 135"/>
                <a:gd name="T83" fmla="*/ 172 w 172"/>
                <a:gd name="T84" fmla="*/ 135 h 13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72" h="135">
                  <a:moveTo>
                    <a:pt x="89" y="6"/>
                  </a:moveTo>
                  <a:lnTo>
                    <a:pt x="95" y="6"/>
                  </a:lnTo>
                  <a:lnTo>
                    <a:pt x="100" y="5"/>
                  </a:lnTo>
                  <a:lnTo>
                    <a:pt x="105" y="3"/>
                  </a:lnTo>
                  <a:lnTo>
                    <a:pt x="110" y="0"/>
                  </a:lnTo>
                  <a:lnTo>
                    <a:pt x="172" y="113"/>
                  </a:lnTo>
                  <a:lnTo>
                    <a:pt x="163" y="118"/>
                  </a:lnTo>
                  <a:lnTo>
                    <a:pt x="153" y="123"/>
                  </a:lnTo>
                  <a:lnTo>
                    <a:pt x="143" y="126"/>
                  </a:lnTo>
                  <a:lnTo>
                    <a:pt x="133" y="129"/>
                  </a:lnTo>
                  <a:lnTo>
                    <a:pt x="122" y="132"/>
                  </a:lnTo>
                  <a:lnTo>
                    <a:pt x="111" y="134"/>
                  </a:lnTo>
                  <a:lnTo>
                    <a:pt x="100" y="135"/>
                  </a:lnTo>
                  <a:lnTo>
                    <a:pt x="89" y="135"/>
                  </a:lnTo>
                  <a:lnTo>
                    <a:pt x="77" y="135"/>
                  </a:lnTo>
                  <a:lnTo>
                    <a:pt x="65" y="134"/>
                  </a:lnTo>
                  <a:lnTo>
                    <a:pt x="53" y="132"/>
                  </a:lnTo>
                  <a:lnTo>
                    <a:pt x="43" y="128"/>
                  </a:lnTo>
                  <a:lnTo>
                    <a:pt x="31" y="125"/>
                  </a:lnTo>
                  <a:lnTo>
                    <a:pt x="21" y="120"/>
                  </a:lnTo>
                  <a:lnTo>
                    <a:pt x="11" y="116"/>
                  </a:lnTo>
                  <a:lnTo>
                    <a:pt x="0" y="110"/>
                  </a:lnTo>
                  <a:lnTo>
                    <a:pt x="71" y="2"/>
                  </a:lnTo>
                  <a:lnTo>
                    <a:pt x="75" y="3"/>
                  </a:lnTo>
                  <a:lnTo>
                    <a:pt x="80" y="5"/>
                  </a:lnTo>
                  <a:lnTo>
                    <a:pt x="84" y="6"/>
                  </a:lnTo>
                  <a:lnTo>
                    <a:pt x="89" y="6"/>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endParaRPr>
            </a:p>
          </p:txBody>
        </p:sp>
        <p:sp>
          <p:nvSpPr>
            <p:cNvPr id="140" name="Freeform 60">
              <a:extLst>
                <a:ext uri="{FF2B5EF4-FFF2-40B4-BE49-F238E27FC236}">
                  <a16:creationId xmlns:a16="http://schemas.microsoft.com/office/drawing/2014/main" id="{3B0E3947-C06A-284A-9445-065309005659}"/>
                </a:ext>
              </a:extLst>
            </p:cNvPr>
            <p:cNvSpPr>
              <a:spLocks/>
            </p:cNvSpPr>
            <p:nvPr/>
          </p:nvSpPr>
          <p:spPr bwMode="auto">
            <a:xfrm>
              <a:off x="3546" y="1669"/>
              <a:ext cx="37" cy="37"/>
            </a:xfrm>
            <a:custGeom>
              <a:avLst/>
              <a:gdLst>
                <a:gd name="T0" fmla="*/ 1 w 72"/>
                <a:gd name="T1" fmla="*/ 2 h 72"/>
                <a:gd name="T2" fmla="*/ 1 w 72"/>
                <a:gd name="T3" fmla="*/ 2 h 72"/>
                <a:gd name="T4" fmla="*/ 1 w 72"/>
                <a:gd name="T5" fmla="*/ 2 h 72"/>
                <a:gd name="T6" fmla="*/ 1 w 72"/>
                <a:gd name="T7" fmla="*/ 2 h 72"/>
                <a:gd name="T8" fmla="*/ 1 w 72"/>
                <a:gd name="T9" fmla="*/ 1 h 72"/>
                <a:gd name="T10" fmla="*/ 2 w 72"/>
                <a:gd name="T11" fmla="*/ 1 h 72"/>
                <a:gd name="T12" fmla="*/ 2 w 72"/>
                <a:gd name="T13" fmla="*/ 1 h 72"/>
                <a:gd name="T14" fmla="*/ 2 w 72"/>
                <a:gd name="T15" fmla="*/ 1 h 72"/>
                <a:gd name="T16" fmla="*/ 2 w 72"/>
                <a:gd name="T17" fmla="*/ 1 h 72"/>
                <a:gd name="T18" fmla="*/ 2 w 72"/>
                <a:gd name="T19" fmla="*/ 1 h 72"/>
                <a:gd name="T20" fmla="*/ 2 w 72"/>
                <a:gd name="T21" fmla="*/ 1 h 72"/>
                <a:gd name="T22" fmla="*/ 2 w 72"/>
                <a:gd name="T23" fmla="*/ 1 h 72"/>
                <a:gd name="T24" fmla="*/ 1 w 72"/>
                <a:gd name="T25" fmla="*/ 1 h 72"/>
                <a:gd name="T26" fmla="*/ 1 w 72"/>
                <a:gd name="T27" fmla="*/ 1 h 72"/>
                <a:gd name="T28" fmla="*/ 1 w 72"/>
                <a:gd name="T29" fmla="*/ 1 h 72"/>
                <a:gd name="T30" fmla="*/ 1 w 72"/>
                <a:gd name="T31" fmla="*/ 1 h 72"/>
                <a:gd name="T32" fmla="*/ 1 w 72"/>
                <a:gd name="T33" fmla="*/ 0 h 72"/>
                <a:gd name="T34" fmla="*/ 1 w 72"/>
                <a:gd name="T35" fmla="*/ 1 h 72"/>
                <a:gd name="T36" fmla="*/ 1 w 72"/>
                <a:gd name="T37" fmla="*/ 1 h 72"/>
                <a:gd name="T38" fmla="*/ 1 w 72"/>
                <a:gd name="T39" fmla="*/ 1 h 72"/>
                <a:gd name="T40" fmla="*/ 1 w 72"/>
                <a:gd name="T41" fmla="*/ 1 h 72"/>
                <a:gd name="T42" fmla="*/ 1 w 72"/>
                <a:gd name="T43" fmla="*/ 1 h 72"/>
                <a:gd name="T44" fmla="*/ 1 w 72"/>
                <a:gd name="T45" fmla="*/ 1 h 72"/>
                <a:gd name="T46" fmla="*/ 1 w 72"/>
                <a:gd name="T47" fmla="*/ 1 h 72"/>
                <a:gd name="T48" fmla="*/ 0 w 72"/>
                <a:gd name="T49" fmla="*/ 1 h 72"/>
                <a:gd name="T50" fmla="*/ 1 w 72"/>
                <a:gd name="T51" fmla="*/ 1 h 72"/>
                <a:gd name="T52" fmla="*/ 1 w 72"/>
                <a:gd name="T53" fmla="*/ 1 h 72"/>
                <a:gd name="T54" fmla="*/ 1 w 72"/>
                <a:gd name="T55" fmla="*/ 1 h 72"/>
                <a:gd name="T56" fmla="*/ 1 w 72"/>
                <a:gd name="T57" fmla="*/ 1 h 72"/>
                <a:gd name="T58" fmla="*/ 1 w 72"/>
                <a:gd name="T59" fmla="*/ 2 h 72"/>
                <a:gd name="T60" fmla="*/ 1 w 72"/>
                <a:gd name="T61" fmla="*/ 2 h 72"/>
                <a:gd name="T62" fmla="*/ 1 w 72"/>
                <a:gd name="T63" fmla="*/ 2 h 72"/>
                <a:gd name="T64" fmla="*/ 1 w 72"/>
                <a:gd name="T65" fmla="*/ 2 h 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2"/>
                <a:gd name="T100" fmla="*/ 0 h 72"/>
                <a:gd name="T101" fmla="*/ 72 w 72"/>
                <a:gd name="T102" fmla="*/ 72 h 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2" h="72">
                  <a:moveTo>
                    <a:pt x="36" y="72"/>
                  </a:moveTo>
                  <a:lnTo>
                    <a:pt x="44" y="71"/>
                  </a:lnTo>
                  <a:lnTo>
                    <a:pt x="50" y="70"/>
                  </a:lnTo>
                  <a:lnTo>
                    <a:pt x="56" y="66"/>
                  </a:lnTo>
                  <a:lnTo>
                    <a:pt x="62" y="62"/>
                  </a:lnTo>
                  <a:lnTo>
                    <a:pt x="67" y="56"/>
                  </a:lnTo>
                  <a:lnTo>
                    <a:pt x="70" y="50"/>
                  </a:lnTo>
                  <a:lnTo>
                    <a:pt x="71" y="43"/>
                  </a:lnTo>
                  <a:lnTo>
                    <a:pt x="72" y="35"/>
                  </a:lnTo>
                  <a:lnTo>
                    <a:pt x="71" y="28"/>
                  </a:lnTo>
                  <a:lnTo>
                    <a:pt x="70" y="21"/>
                  </a:lnTo>
                  <a:lnTo>
                    <a:pt x="67" y="16"/>
                  </a:lnTo>
                  <a:lnTo>
                    <a:pt x="62" y="10"/>
                  </a:lnTo>
                  <a:lnTo>
                    <a:pt x="56" y="5"/>
                  </a:lnTo>
                  <a:lnTo>
                    <a:pt x="50" y="2"/>
                  </a:lnTo>
                  <a:lnTo>
                    <a:pt x="44" y="1"/>
                  </a:lnTo>
                  <a:lnTo>
                    <a:pt x="36" y="0"/>
                  </a:lnTo>
                  <a:lnTo>
                    <a:pt x="29" y="1"/>
                  </a:lnTo>
                  <a:lnTo>
                    <a:pt x="22" y="2"/>
                  </a:lnTo>
                  <a:lnTo>
                    <a:pt x="16" y="5"/>
                  </a:lnTo>
                  <a:lnTo>
                    <a:pt x="10" y="10"/>
                  </a:lnTo>
                  <a:lnTo>
                    <a:pt x="6" y="16"/>
                  </a:lnTo>
                  <a:lnTo>
                    <a:pt x="2" y="21"/>
                  </a:lnTo>
                  <a:lnTo>
                    <a:pt x="1" y="28"/>
                  </a:lnTo>
                  <a:lnTo>
                    <a:pt x="0" y="35"/>
                  </a:lnTo>
                  <a:lnTo>
                    <a:pt x="1" y="43"/>
                  </a:lnTo>
                  <a:lnTo>
                    <a:pt x="2" y="50"/>
                  </a:lnTo>
                  <a:lnTo>
                    <a:pt x="6" y="56"/>
                  </a:lnTo>
                  <a:lnTo>
                    <a:pt x="10" y="62"/>
                  </a:lnTo>
                  <a:lnTo>
                    <a:pt x="16" y="66"/>
                  </a:lnTo>
                  <a:lnTo>
                    <a:pt x="22" y="70"/>
                  </a:lnTo>
                  <a:lnTo>
                    <a:pt x="29" y="71"/>
                  </a:lnTo>
                  <a:lnTo>
                    <a:pt x="36" y="72"/>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endParaRPr>
            </a:p>
          </p:txBody>
        </p:sp>
      </p:grpSp>
      <p:grpSp>
        <p:nvGrpSpPr>
          <p:cNvPr id="141" name="Group 55">
            <a:extLst>
              <a:ext uri="{FF2B5EF4-FFF2-40B4-BE49-F238E27FC236}">
                <a16:creationId xmlns:a16="http://schemas.microsoft.com/office/drawing/2014/main" id="{0150B9B8-5820-2B4D-8A2A-D03F05D749E7}"/>
              </a:ext>
            </a:extLst>
          </p:cNvPr>
          <p:cNvGrpSpPr>
            <a:grpSpLocks/>
          </p:cNvGrpSpPr>
          <p:nvPr/>
        </p:nvGrpSpPr>
        <p:grpSpPr bwMode="auto">
          <a:xfrm>
            <a:off x="2168436" y="4945563"/>
            <a:ext cx="257377" cy="218108"/>
            <a:chOff x="3347" y="1468"/>
            <a:chExt cx="433" cy="433"/>
          </a:xfrm>
        </p:grpSpPr>
        <p:sp>
          <p:nvSpPr>
            <p:cNvPr id="142" name="Freeform 56">
              <a:extLst>
                <a:ext uri="{FF2B5EF4-FFF2-40B4-BE49-F238E27FC236}">
                  <a16:creationId xmlns:a16="http://schemas.microsoft.com/office/drawing/2014/main" id="{8B1801EE-E287-174D-818F-6B4B3EF406BB}"/>
                </a:ext>
              </a:extLst>
            </p:cNvPr>
            <p:cNvSpPr>
              <a:spLocks/>
            </p:cNvSpPr>
            <p:nvPr/>
          </p:nvSpPr>
          <p:spPr bwMode="auto">
            <a:xfrm>
              <a:off x="3347" y="1468"/>
              <a:ext cx="433" cy="433"/>
            </a:xfrm>
            <a:custGeom>
              <a:avLst/>
              <a:gdLst>
                <a:gd name="T0" fmla="*/ 12 w 866"/>
                <a:gd name="T1" fmla="*/ 12 h 864"/>
                <a:gd name="T2" fmla="*/ 9 w 866"/>
                <a:gd name="T3" fmla="*/ 10 h 864"/>
                <a:gd name="T4" fmla="*/ 10 w 866"/>
                <a:gd name="T5" fmla="*/ 13 h 864"/>
                <a:gd name="T6" fmla="*/ 8 w 866"/>
                <a:gd name="T7" fmla="*/ 10 h 864"/>
                <a:gd name="T8" fmla="*/ 9 w 866"/>
                <a:gd name="T9" fmla="*/ 14 h 864"/>
                <a:gd name="T10" fmla="*/ 7 w 866"/>
                <a:gd name="T11" fmla="*/ 10 h 864"/>
                <a:gd name="T12" fmla="*/ 7 w 866"/>
                <a:gd name="T13" fmla="*/ 14 h 864"/>
                <a:gd name="T14" fmla="*/ 7 w 866"/>
                <a:gd name="T15" fmla="*/ 10 h 864"/>
                <a:gd name="T16" fmla="*/ 5 w 866"/>
                <a:gd name="T17" fmla="*/ 14 h 864"/>
                <a:gd name="T18" fmla="*/ 6 w 866"/>
                <a:gd name="T19" fmla="*/ 10 h 864"/>
                <a:gd name="T20" fmla="*/ 3 w 866"/>
                <a:gd name="T21" fmla="*/ 13 h 864"/>
                <a:gd name="T22" fmla="*/ 5 w 866"/>
                <a:gd name="T23" fmla="*/ 10 h 864"/>
                <a:gd name="T24" fmla="*/ 3 w 866"/>
                <a:gd name="T25" fmla="*/ 12 h 864"/>
                <a:gd name="T26" fmla="*/ 5 w 866"/>
                <a:gd name="T27" fmla="*/ 9 h 864"/>
                <a:gd name="T28" fmla="*/ 1 w 866"/>
                <a:gd name="T29" fmla="*/ 11 h 864"/>
                <a:gd name="T30" fmla="*/ 4 w 866"/>
                <a:gd name="T31" fmla="*/ 9 h 864"/>
                <a:gd name="T32" fmla="*/ 1 w 866"/>
                <a:gd name="T33" fmla="*/ 9 h 864"/>
                <a:gd name="T34" fmla="*/ 3 w 866"/>
                <a:gd name="T35" fmla="*/ 8 h 864"/>
                <a:gd name="T36" fmla="*/ 0 w 866"/>
                <a:gd name="T37" fmla="*/ 8 h 864"/>
                <a:gd name="T38" fmla="*/ 3 w 866"/>
                <a:gd name="T39" fmla="*/ 7 h 864"/>
                <a:gd name="T40" fmla="*/ 1 w 866"/>
                <a:gd name="T41" fmla="*/ 6 h 864"/>
                <a:gd name="T42" fmla="*/ 3 w 866"/>
                <a:gd name="T43" fmla="*/ 6 h 864"/>
                <a:gd name="T44" fmla="*/ 1 w 866"/>
                <a:gd name="T45" fmla="*/ 4 h 864"/>
                <a:gd name="T46" fmla="*/ 5 w 866"/>
                <a:gd name="T47" fmla="*/ 6 h 864"/>
                <a:gd name="T48" fmla="*/ 2 w 866"/>
                <a:gd name="T49" fmla="*/ 3 h 864"/>
                <a:gd name="T50" fmla="*/ 5 w 866"/>
                <a:gd name="T51" fmla="*/ 5 h 864"/>
                <a:gd name="T52" fmla="*/ 3 w 866"/>
                <a:gd name="T53" fmla="*/ 2 h 864"/>
                <a:gd name="T54" fmla="*/ 6 w 866"/>
                <a:gd name="T55" fmla="*/ 4 h 864"/>
                <a:gd name="T56" fmla="*/ 5 w 866"/>
                <a:gd name="T57" fmla="*/ 1 h 864"/>
                <a:gd name="T58" fmla="*/ 7 w 866"/>
                <a:gd name="T59" fmla="*/ 4 h 864"/>
                <a:gd name="T60" fmla="*/ 7 w 866"/>
                <a:gd name="T61" fmla="*/ 0 h 864"/>
                <a:gd name="T62" fmla="*/ 7 w 866"/>
                <a:gd name="T63" fmla="*/ 4 h 864"/>
                <a:gd name="T64" fmla="*/ 7 w 866"/>
                <a:gd name="T65" fmla="*/ 1 h 864"/>
                <a:gd name="T66" fmla="*/ 7 w 866"/>
                <a:gd name="T67" fmla="*/ 4 h 864"/>
                <a:gd name="T68" fmla="*/ 10 w 866"/>
                <a:gd name="T69" fmla="*/ 1 h 864"/>
                <a:gd name="T70" fmla="*/ 9 w 866"/>
                <a:gd name="T71" fmla="*/ 5 h 864"/>
                <a:gd name="T72" fmla="*/ 11 w 866"/>
                <a:gd name="T73" fmla="*/ 2 h 864"/>
                <a:gd name="T74" fmla="*/ 9 w 866"/>
                <a:gd name="T75" fmla="*/ 5 h 864"/>
                <a:gd name="T76" fmla="*/ 13 w 866"/>
                <a:gd name="T77" fmla="*/ 3 h 864"/>
                <a:gd name="T78" fmla="*/ 10 w 866"/>
                <a:gd name="T79" fmla="*/ 6 h 864"/>
                <a:gd name="T80" fmla="*/ 13 w 866"/>
                <a:gd name="T81" fmla="*/ 4 h 864"/>
                <a:gd name="T82" fmla="*/ 10 w 866"/>
                <a:gd name="T83" fmla="*/ 6 h 864"/>
                <a:gd name="T84" fmla="*/ 14 w 866"/>
                <a:gd name="T85" fmla="*/ 6 h 864"/>
                <a:gd name="T86" fmla="*/ 10 w 866"/>
                <a:gd name="T87" fmla="*/ 7 h 864"/>
                <a:gd name="T88" fmla="*/ 14 w 866"/>
                <a:gd name="T89" fmla="*/ 8 h 864"/>
                <a:gd name="T90" fmla="*/ 10 w 866"/>
                <a:gd name="T91" fmla="*/ 8 h 864"/>
                <a:gd name="T92" fmla="*/ 14 w 866"/>
                <a:gd name="T93" fmla="*/ 9 h 864"/>
                <a:gd name="T94" fmla="*/ 10 w 866"/>
                <a:gd name="T95" fmla="*/ 9 h 864"/>
                <a:gd name="T96" fmla="*/ 13 w 866"/>
                <a:gd name="T97" fmla="*/ 11 h 864"/>
                <a:gd name="T98" fmla="*/ 10 w 866"/>
                <a:gd name="T99" fmla="*/ 9 h 864"/>
                <a:gd name="T100" fmla="*/ 12 w 866"/>
                <a:gd name="T101" fmla="*/ 12 h 86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66"/>
                <a:gd name="T154" fmla="*/ 0 h 864"/>
                <a:gd name="T155" fmla="*/ 866 w 866"/>
                <a:gd name="T156" fmla="*/ 864 h 86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66" h="864">
                  <a:moveTo>
                    <a:pt x="725" y="753"/>
                  </a:moveTo>
                  <a:lnTo>
                    <a:pt x="549" y="595"/>
                  </a:lnTo>
                  <a:lnTo>
                    <a:pt x="635" y="815"/>
                  </a:lnTo>
                  <a:lnTo>
                    <a:pt x="504" y="618"/>
                  </a:lnTo>
                  <a:lnTo>
                    <a:pt x="534" y="853"/>
                  </a:lnTo>
                  <a:lnTo>
                    <a:pt x="455" y="629"/>
                  </a:lnTo>
                  <a:lnTo>
                    <a:pt x="425" y="864"/>
                  </a:lnTo>
                  <a:lnTo>
                    <a:pt x="405" y="628"/>
                  </a:lnTo>
                  <a:lnTo>
                    <a:pt x="317" y="849"/>
                  </a:lnTo>
                  <a:lnTo>
                    <a:pt x="356" y="615"/>
                  </a:lnTo>
                  <a:lnTo>
                    <a:pt x="217" y="807"/>
                  </a:lnTo>
                  <a:lnTo>
                    <a:pt x="314" y="590"/>
                  </a:lnTo>
                  <a:lnTo>
                    <a:pt x="130" y="741"/>
                  </a:lnTo>
                  <a:lnTo>
                    <a:pt x="278" y="555"/>
                  </a:lnTo>
                  <a:lnTo>
                    <a:pt x="62" y="656"/>
                  </a:lnTo>
                  <a:lnTo>
                    <a:pt x="251" y="512"/>
                  </a:lnTo>
                  <a:lnTo>
                    <a:pt x="19" y="557"/>
                  </a:lnTo>
                  <a:lnTo>
                    <a:pt x="236" y="464"/>
                  </a:lnTo>
                  <a:lnTo>
                    <a:pt x="0" y="449"/>
                  </a:lnTo>
                  <a:lnTo>
                    <a:pt x="235" y="414"/>
                  </a:lnTo>
                  <a:lnTo>
                    <a:pt x="9" y="342"/>
                  </a:lnTo>
                  <a:lnTo>
                    <a:pt x="246" y="365"/>
                  </a:lnTo>
                  <a:lnTo>
                    <a:pt x="45" y="239"/>
                  </a:lnTo>
                  <a:lnTo>
                    <a:pt x="267" y="321"/>
                  </a:lnTo>
                  <a:lnTo>
                    <a:pt x="105" y="148"/>
                  </a:lnTo>
                  <a:lnTo>
                    <a:pt x="300" y="284"/>
                  </a:lnTo>
                  <a:lnTo>
                    <a:pt x="186" y="76"/>
                  </a:lnTo>
                  <a:lnTo>
                    <a:pt x="341" y="255"/>
                  </a:lnTo>
                  <a:lnTo>
                    <a:pt x="282" y="25"/>
                  </a:lnTo>
                  <a:lnTo>
                    <a:pt x="388" y="237"/>
                  </a:lnTo>
                  <a:lnTo>
                    <a:pt x="388" y="0"/>
                  </a:lnTo>
                  <a:lnTo>
                    <a:pt x="438" y="232"/>
                  </a:lnTo>
                  <a:lnTo>
                    <a:pt x="497" y="2"/>
                  </a:lnTo>
                  <a:lnTo>
                    <a:pt x="487" y="239"/>
                  </a:lnTo>
                  <a:lnTo>
                    <a:pt x="602" y="32"/>
                  </a:lnTo>
                  <a:lnTo>
                    <a:pt x="534" y="259"/>
                  </a:lnTo>
                  <a:lnTo>
                    <a:pt x="696" y="86"/>
                  </a:lnTo>
                  <a:lnTo>
                    <a:pt x="574" y="289"/>
                  </a:lnTo>
                  <a:lnTo>
                    <a:pt x="774" y="162"/>
                  </a:lnTo>
                  <a:lnTo>
                    <a:pt x="605" y="328"/>
                  </a:lnTo>
                  <a:lnTo>
                    <a:pt x="831" y="255"/>
                  </a:lnTo>
                  <a:lnTo>
                    <a:pt x="625" y="373"/>
                  </a:lnTo>
                  <a:lnTo>
                    <a:pt x="862" y="358"/>
                  </a:lnTo>
                  <a:lnTo>
                    <a:pt x="634" y="422"/>
                  </a:lnTo>
                  <a:lnTo>
                    <a:pt x="866" y="466"/>
                  </a:lnTo>
                  <a:lnTo>
                    <a:pt x="629" y="472"/>
                  </a:lnTo>
                  <a:lnTo>
                    <a:pt x="845" y="573"/>
                  </a:lnTo>
                  <a:lnTo>
                    <a:pt x="613" y="519"/>
                  </a:lnTo>
                  <a:lnTo>
                    <a:pt x="796" y="671"/>
                  </a:lnTo>
                  <a:lnTo>
                    <a:pt x="585" y="560"/>
                  </a:lnTo>
                  <a:lnTo>
                    <a:pt x="725" y="753"/>
                  </a:lnTo>
                  <a:close/>
                </a:path>
              </a:pathLst>
            </a:custGeom>
            <a:solidFill>
              <a:srgbClr val="FFFF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endParaRPr>
            </a:p>
          </p:txBody>
        </p:sp>
        <p:sp>
          <p:nvSpPr>
            <p:cNvPr id="143" name="Freeform 57">
              <a:extLst>
                <a:ext uri="{FF2B5EF4-FFF2-40B4-BE49-F238E27FC236}">
                  <a16:creationId xmlns:a16="http://schemas.microsoft.com/office/drawing/2014/main" id="{BABEE0BE-519B-134F-A883-1E012EFF4B53}"/>
                </a:ext>
              </a:extLst>
            </p:cNvPr>
            <p:cNvSpPr>
              <a:spLocks/>
            </p:cNvSpPr>
            <p:nvPr/>
          </p:nvSpPr>
          <p:spPr bwMode="auto">
            <a:xfrm>
              <a:off x="3472" y="1615"/>
              <a:ext cx="74" cy="78"/>
            </a:xfrm>
            <a:custGeom>
              <a:avLst/>
              <a:gdLst>
                <a:gd name="T0" fmla="*/ 2 w 148"/>
                <a:gd name="T1" fmla="*/ 1 h 157"/>
                <a:gd name="T2" fmla="*/ 2 w 148"/>
                <a:gd name="T3" fmla="*/ 1 h 157"/>
                <a:gd name="T4" fmla="*/ 2 w 148"/>
                <a:gd name="T5" fmla="*/ 1 h 157"/>
                <a:gd name="T6" fmla="*/ 2 w 148"/>
                <a:gd name="T7" fmla="*/ 1 h 157"/>
                <a:gd name="T8" fmla="*/ 2 w 148"/>
                <a:gd name="T9" fmla="*/ 1 h 157"/>
                <a:gd name="T10" fmla="*/ 1 w 148"/>
                <a:gd name="T11" fmla="*/ 0 h 157"/>
                <a:gd name="T12" fmla="*/ 1 w 148"/>
                <a:gd name="T13" fmla="*/ 0 h 157"/>
                <a:gd name="T14" fmla="*/ 1 w 148"/>
                <a:gd name="T15" fmla="*/ 0 h 157"/>
                <a:gd name="T16" fmla="*/ 1 w 148"/>
                <a:gd name="T17" fmla="*/ 0 h 157"/>
                <a:gd name="T18" fmla="*/ 1 w 148"/>
                <a:gd name="T19" fmla="*/ 0 h 157"/>
                <a:gd name="T20" fmla="*/ 1 w 148"/>
                <a:gd name="T21" fmla="*/ 0 h 157"/>
                <a:gd name="T22" fmla="*/ 1 w 148"/>
                <a:gd name="T23" fmla="*/ 0 h 157"/>
                <a:gd name="T24" fmla="*/ 1 w 148"/>
                <a:gd name="T25" fmla="*/ 0 h 157"/>
                <a:gd name="T26" fmla="*/ 1 w 148"/>
                <a:gd name="T27" fmla="*/ 1 h 157"/>
                <a:gd name="T28" fmla="*/ 1 w 148"/>
                <a:gd name="T29" fmla="*/ 1 h 157"/>
                <a:gd name="T30" fmla="*/ 1 w 148"/>
                <a:gd name="T31" fmla="*/ 1 h 157"/>
                <a:gd name="T32" fmla="*/ 0 w 148"/>
                <a:gd name="T33" fmla="*/ 2 h 157"/>
                <a:gd name="T34" fmla="*/ 1 w 148"/>
                <a:gd name="T35" fmla="*/ 2 h 157"/>
                <a:gd name="T36" fmla="*/ 2 w 148"/>
                <a:gd name="T37" fmla="*/ 2 h 157"/>
                <a:gd name="T38" fmla="*/ 2 w 148"/>
                <a:gd name="T39" fmla="*/ 2 h 157"/>
                <a:gd name="T40" fmla="*/ 2 w 148"/>
                <a:gd name="T41" fmla="*/ 2 h 157"/>
                <a:gd name="T42" fmla="*/ 2 w 148"/>
                <a:gd name="T43" fmla="*/ 1 h 157"/>
                <a:gd name="T44" fmla="*/ 2 w 148"/>
                <a:gd name="T45" fmla="*/ 1 h 15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7"/>
                <a:gd name="T71" fmla="*/ 148 w 148"/>
                <a:gd name="T72" fmla="*/ 157 h 15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7">
                  <a:moveTo>
                    <a:pt x="134" y="119"/>
                  </a:moveTo>
                  <a:lnTo>
                    <a:pt x="136" y="114"/>
                  </a:lnTo>
                  <a:lnTo>
                    <a:pt x="140" y="110"/>
                  </a:lnTo>
                  <a:lnTo>
                    <a:pt x="143" y="105"/>
                  </a:lnTo>
                  <a:lnTo>
                    <a:pt x="148" y="101"/>
                  </a:lnTo>
                  <a:lnTo>
                    <a:pt x="69" y="0"/>
                  </a:lnTo>
                  <a:lnTo>
                    <a:pt x="61" y="7"/>
                  </a:lnTo>
                  <a:lnTo>
                    <a:pt x="53" y="14"/>
                  </a:lnTo>
                  <a:lnTo>
                    <a:pt x="45" y="22"/>
                  </a:lnTo>
                  <a:lnTo>
                    <a:pt x="38" y="29"/>
                  </a:lnTo>
                  <a:lnTo>
                    <a:pt x="31" y="38"/>
                  </a:lnTo>
                  <a:lnTo>
                    <a:pt x="26" y="46"/>
                  </a:lnTo>
                  <a:lnTo>
                    <a:pt x="20" y="57"/>
                  </a:lnTo>
                  <a:lnTo>
                    <a:pt x="15" y="66"/>
                  </a:lnTo>
                  <a:lnTo>
                    <a:pt x="7" y="89"/>
                  </a:lnTo>
                  <a:lnTo>
                    <a:pt x="3" y="111"/>
                  </a:lnTo>
                  <a:lnTo>
                    <a:pt x="0" y="134"/>
                  </a:lnTo>
                  <a:lnTo>
                    <a:pt x="3" y="157"/>
                  </a:lnTo>
                  <a:lnTo>
                    <a:pt x="130" y="138"/>
                  </a:lnTo>
                  <a:lnTo>
                    <a:pt x="130" y="134"/>
                  </a:lnTo>
                  <a:lnTo>
                    <a:pt x="130" y="128"/>
                  </a:lnTo>
                  <a:lnTo>
                    <a:pt x="132" y="123"/>
                  </a:lnTo>
                  <a:lnTo>
                    <a:pt x="13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endParaRPr>
            </a:p>
          </p:txBody>
        </p:sp>
        <p:sp>
          <p:nvSpPr>
            <p:cNvPr id="144" name="Freeform 58">
              <a:extLst>
                <a:ext uri="{FF2B5EF4-FFF2-40B4-BE49-F238E27FC236}">
                  <a16:creationId xmlns:a16="http://schemas.microsoft.com/office/drawing/2014/main" id="{FCD22E52-42AB-264D-A7BF-71748A76896A}"/>
                </a:ext>
              </a:extLst>
            </p:cNvPr>
            <p:cNvSpPr>
              <a:spLocks/>
            </p:cNvSpPr>
            <p:nvPr/>
          </p:nvSpPr>
          <p:spPr bwMode="auto">
            <a:xfrm>
              <a:off x="3586" y="1614"/>
              <a:ext cx="73" cy="78"/>
            </a:xfrm>
            <a:custGeom>
              <a:avLst/>
              <a:gdLst>
                <a:gd name="T0" fmla="*/ 0 w 148"/>
                <a:gd name="T1" fmla="*/ 2 h 155"/>
                <a:gd name="T2" fmla="*/ 0 w 148"/>
                <a:gd name="T3" fmla="*/ 2 h 155"/>
                <a:gd name="T4" fmla="*/ 0 w 148"/>
                <a:gd name="T5" fmla="*/ 2 h 155"/>
                <a:gd name="T6" fmla="*/ 0 w 148"/>
                <a:gd name="T7" fmla="*/ 2 h 155"/>
                <a:gd name="T8" fmla="*/ 0 w 148"/>
                <a:gd name="T9" fmla="*/ 2 h 155"/>
                <a:gd name="T10" fmla="*/ 1 w 148"/>
                <a:gd name="T11" fmla="*/ 0 h 155"/>
                <a:gd name="T12" fmla="*/ 1 w 148"/>
                <a:gd name="T13" fmla="*/ 1 h 155"/>
                <a:gd name="T14" fmla="*/ 1 w 148"/>
                <a:gd name="T15" fmla="*/ 1 h 155"/>
                <a:gd name="T16" fmla="*/ 1 w 148"/>
                <a:gd name="T17" fmla="*/ 1 h 155"/>
                <a:gd name="T18" fmla="*/ 1 w 148"/>
                <a:gd name="T19" fmla="*/ 1 h 155"/>
                <a:gd name="T20" fmla="*/ 1 w 148"/>
                <a:gd name="T21" fmla="*/ 1 h 155"/>
                <a:gd name="T22" fmla="*/ 1 w 148"/>
                <a:gd name="T23" fmla="*/ 1 h 155"/>
                <a:gd name="T24" fmla="*/ 1 w 148"/>
                <a:gd name="T25" fmla="*/ 1 h 155"/>
                <a:gd name="T26" fmla="*/ 2 w 148"/>
                <a:gd name="T27" fmla="*/ 1 h 155"/>
                <a:gd name="T28" fmla="*/ 2 w 148"/>
                <a:gd name="T29" fmla="*/ 2 h 155"/>
                <a:gd name="T30" fmla="*/ 2 w 148"/>
                <a:gd name="T31" fmla="*/ 2 h 155"/>
                <a:gd name="T32" fmla="*/ 2 w 148"/>
                <a:gd name="T33" fmla="*/ 3 h 155"/>
                <a:gd name="T34" fmla="*/ 2 w 148"/>
                <a:gd name="T35" fmla="*/ 3 h 155"/>
                <a:gd name="T36" fmla="*/ 0 w 148"/>
                <a:gd name="T37" fmla="*/ 3 h 155"/>
                <a:gd name="T38" fmla="*/ 0 w 148"/>
                <a:gd name="T39" fmla="*/ 3 h 155"/>
                <a:gd name="T40" fmla="*/ 0 w 148"/>
                <a:gd name="T41" fmla="*/ 2 h 155"/>
                <a:gd name="T42" fmla="*/ 0 w 148"/>
                <a:gd name="T43" fmla="*/ 2 h 155"/>
                <a:gd name="T44" fmla="*/ 0 w 148"/>
                <a:gd name="T45" fmla="*/ 2 h 1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5"/>
                <a:gd name="T71" fmla="*/ 148 w 148"/>
                <a:gd name="T72" fmla="*/ 155 h 15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5">
                  <a:moveTo>
                    <a:pt x="14" y="119"/>
                  </a:moveTo>
                  <a:lnTo>
                    <a:pt x="12" y="114"/>
                  </a:lnTo>
                  <a:lnTo>
                    <a:pt x="8" y="109"/>
                  </a:lnTo>
                  <a:lnTo>
                    <a:pt x="5" y="106"/>
                  </a:lnTo>
                  <a:lnTo>
                    <a:pt x="0" y="102"/>
                  </a:lnTo>
                  <a:lnTo>
                    <a:pt x="77" y="0"/>
                  </a:lnTo>
                  <a:lnTo>
                    <a:pt x="85" y="6"/>
                  </a:lnTo>
                  <a:lnTo>
                    <a:pt x="93" y="13"/>
                  </a:lnTo>
                  <a:lnTo>
                    <a:pt x="100" y="21"/>
                  </a:lnTo>
                  <a:lnTo>
                    <a:pt x="108" y="29"/>
                  </a:lnTo>
                  <a:lnTo>
                    <a:pt x="114" y="37"/>
                  </a:lnTo>
                  <a:lnTo>
                    <a:pt x="121" y="46"/>
                  </a:lnTo>
                  <a:lnTo>
                    <a:pt x="127" y="55"/>
                  </a:lnTo>
                  <a:lnTo>
                    <a:pt x="131" y="64"/>
                  </a:lnTo>
                  <a:lnTo>
                    <a:pt x="141" y="86"/>
                  </a:lnTo>
                  <a:lnTo>
                    <a:pt x="145" y="109"/>
                  </a:lnTo>
                  <a:lnTo>
                    <a:pt x="148" y="132"/>
                  </a:lnTo>
                  <a:lnTo>
                    <a:pt x="146" y="155"/>
                  </a:lnTo>
                  <a:lnTo>
                    <a:pt x="17" y="138"/>
                  </a:lnTo>
                  <a:lnTo>
                    <a:pt x="17" y="134"/>
                  </a:lnTo>
                  <a:lnTo>
                    <a:pt x="17" y="128"/>
                  </a:lnTo>
                  <a:lnTo>
                    <a:pt x="16" y="123"/>
                  </a:lnTo>
                  <a:lnTo>
                    <a:pt x="1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endParaRPr>
            </a:p>
          </p:txBody>
        </p:sp>
        <p:sp>
          <p:nvSpPr>
            <p:cNvPr id="145" name="Freeform 59">
              <a:extLst>
                <a:ext uri="{FF2B5EF4-FFF2-40B4-BE49-F238E27FC236}">
                  <a16:creationId xmlns:a16="http://schemas.microsoft.com/office/drawing/2014/main" id="{AF9401CA-37A7-DC41-A40A-27EC33F0477A}"/>
                </a:ext>
              </a:extLst>
            </p:cNvPr>
            <p:cNvSpPr>
              <a:spLocks/>
            </p:cNvSpPr>
            <p:nvPr/>
          </p:nvSpPr>
          <p:spPr bwMode="auto">
            <a:xfrm>
              <a:off x="3522" y="1715"/>
              <a:ext cx="85" cy="67"/>
            </a:xfrm>
            <a:custGeom>
              <a:avLst/>
              <a:gdLst>
                <a:gd name="T0" fmla="*/ 1 w 172"/>
                <a:gd name="T1" fmla="*/ 0 h 135"/>
                <a:gd name="T2" fmla="*/ 1 w 172"/>
                <a:gd name="T3" fmla="*/ 0 h 135"/>
                <a:gd name="T4" fmla="*/ 1 w 172"/>
                <a:gd name="T5" fmla="*/ 0 h 135"/>
                <a:gd name="T6" fmla="*/ 1 w 172"/>
                <a:gd name="T7" fmla="*/ 0 h 135"/>
                <a:gd name="T8" fmla="*/ 1 w 172"/>
                <a:gd name="T9" fmla="*/ 0 h 135"/>
                <a:gd name="T10" fmla="*/ 2 w 172"/>
                <a:gd name="T11" fmla="*/ 1 h 135"/>
                <a:gd name="T12" fmla="*/ 2 w 172"/>
                <a:gd name="T13" fmla="*/ 1 h 135"/>
                <a:gd name="T14" fmla="*/ 2 w 172"/>
                <a:gd name="T15" fmla="*/ 1 h 135"/>
                <a:gd name="T16" fmla="*/ 2 w 172"/>
                <a:gd name="T17" fmla="*/ 1 h 135"/>
                <a:gd name="T18" fmla="*/ 2 w 172"/>
                <a:gd name="T19" fmla="*/ 2 h 135"/>
                <a:gd name="T20" fmla="*/ 1 w 172"/>
                <a:gd name="T21" fmla="*/ 2 h 135"/>
                <a:gd name="T22" fmla="*/ 1 w 172"/>
                <a:gd name="T23" fmla="*/ 2 h 135"/>
                <a:gd name="T24" fmla="*/ 1 w 172"/>
                <a:gd name="T25" fmla="*/ 2 h 135"/>
                <a:gd name="T26" fmla="*/ 1 w 172"/>
                <a:gd name="T27" fmla="*/ 2 h 135"/>
                <a:gd name="T28" fmla="*/ 1 w 172"/>
                <a:gd name="T29" fmla="*/ 2 h 135"/>
                <a:gd name="T30" fmla="*/ 1 w 172"/>
                <a:gd name="T31" fmla="*/ 2 h 135"/>
                <a:gd name="T32" fmla="*/ 0 w 172"/>
                <a:gd name="T33" fmla="*/ 2 h 135"/>
                <a:gd name="T34" fmla="*/ 0 w 172"/>
                <a:gd name="T35" fmla="*/ 2 h 135"/>
                <a:gd name="T36" fmla="*/ 0 w 172"/>
                <a:gd name="T37" fmla="*/ 1 h 135"/>
                <a:gd name="T38" fmla="*/ 0 w 172"/>
                <a:gd name="T39" fmla="*/ 1 h 135"/>
                <a:gd name="T40" fmla="*/ 0 w 172"/>
                <a:gd name="T41" fmla="*/ 1 h 135"/>
                <a:gd name="T42" fmla="*/ 0 w 172"/>
                <a:gd name="T43" fmla="*/ 1 h 135"/>
                <a:gd name="T44" fmla="*/ 1 w 172"/>
                <a:gd name="T45" fmla="*/ 0 h 135"/>
                <a:gd name="T46" fmla="*/ 1 w 172"/>
                <a:gd name="T47" fmla="*/ 0 h 135"/>
                <a:gd name="T48" fmla="*/ 1 w 172"/>
                <a:gd name="T49" fmla="*/ 0 h 135"/>
                <a:gd name="T50" fmla="*/ 1 w 172"/>
                <a:gd name="T51" fmla="*/ 0 h 135"/>
                <a:gd name="T52" fmla="*/ 1 w 172"/>
                <a:gd name="T53" fmla="*/ 0 h 13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72"/>
                <a:gd name="T82" fmla="*/ 0 h 135"/>
                <a:gd name="T83" fmla="*/ 172 w 172"/>
                <a:gd name="T84" fmla="*/ 135 h 13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72" h="135">
                  <a:moveTo>
                    <a:pt x="89" y="6"/>
                  </a:moveTo>
                  <a:lnTo>
                    <a:pt x="95" y="6"/>
                  </a:lnTo>
                  <a:lnTo>
                    <a:pt x="100" y="5"/>
                  </a:lnTo>
                  <a:lnTo>
                    <a:pt x="105" y="3"/>
                  </a:lnTo>
                  <a:lnTo>
                    <a:pt x="110" y="0"/>
                  </a:lnTo>
                  <a:lnTo>
                    <a:pt x="172" y="113"/>
                  </a:lnTo>
                  <a:lnTo>
                    <a:pt x="163" y="118"/>
                  </a:lnTo>
                  <a:lnTo>
                    <a:pt x="153" y="123"/>
                  </a:lnTo>
                  <a:lnTo>
                    <a:pt x="143" y="126"/>
                  </a:lnTo>
                  <a:lnTo>
                    <a:pt x="133" y="129"/>
                  </a:lnTo>
                  <a:lnTo>
                    <a:pt x="122" y="132"/>
                  </a:lnTo>
                  <a:lnTo>
                    <a:pt x="111" y="134"/>
                  </a:lnTo>
                  <a:lnTo>
                    <a:pt x="100" y="135"/>
                  </a:lnTo>
                  <a:lnTo>
                    <a:pt x="89" y="135"/>
                  </a:lnTo>
                  <a:lnTo>
                    <a:pt x="77" y="135"/>
                  </a:lnTo>
                  <a:lnTo>
                    <a:pt x="65" y="134"/>
                  </a:lnTo>
                  <a:lnTo>
                    <a:pt x="53" y="132"/>
                  </a:lnTo>
                  <a:lnTo>
                    <a:pt x="43" y="128"/>
                  </a:lnTo>
                  <a:lnTo>
                    <a:pt x="31" y="125"/>
                  </a:lnTo>
                  <a:lnTo>
                    <a:pt x="21" y="120"/>
                  </a:lnTo>
                  <a:lnTo>
                    <a:pt x="11" y="116"/>
                  </a:lnTo>
                  <a:lnTo>
                    <a:pt x="0" y="110"/>
                  </a:lnTo>
                  <a:lnTo>
                    <a:pt x="71" y="2"/>
                  </a:lnTo>
                  <a:lnTo>
                    <a:pt x="75" y="3"/>
                  </a:lnTo>
                  <a:lnTo>
                    <a:pt x="80" y="5"/>
                  </a:lnTo>
                  <a:lnTo>
                    <a:pt x="84" y="6"/>
                  </a:lnTo>
                  <a:lnTo>
                    <a:pt x="89" y="6"/>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endParaRPr>
            </a:p>
          </p:txBody>
        </p:sp>
        <p:sp>
          <p:nvSpPr>
            <p:cNvPr id="146" name="Freeform 60">
              <a:extLst>
                <a:ext uri="{FF2B5EF4-FFF2-40B4-BE49-F238E27FC236}">
                  <a16:creationId xmlns:a16="http://schemas.microsoft.com/office/drawing/2014/main" id="{CC3E9117-D205-7A41-A180-54688CBE5C11}"/>
                </a:ext>
              </a:extLst>
            </p:cNvPr>
            <p:cNvSpPr>
              <a:spLocks/>
            </p:cNvSpPr>
            <p:nvPr/>
          </p:nvSpPr>
          <p:spPr bwMode="auto">
            <a:xfrm>
              <a:off x="3546" y="1669"/>
              <a:ext cx="37" cy="37"/>
            </a:xfrm>
            <a:custGeom>
              <a:avLst/>
              <a:gdLst>
                <a:gd name="T0" fmla="*/ 1 w 72"/>
                <a:gd name="T1" fmla="*/ 2 h 72"/>
                <a:gd name="T2" fmla="*/ 1 w 72"/>
                <a:gd name="T3" fmla="*/ 2 h 72"/>
                <a:gd name="T4" fmla="*/ 1 w 72"/>
                <a:gd name="T5" fmla="*/ 2 h 72"/>
                <a:gd name="T6" fmla="*/ 1 w 72"/>
                <a:gd name="T7" fmla="*/ 2 h 72"/>
                <a:gd name="T8" fmla="*/ 1 w 72"/>
                <a:gd name="T9" fmla="*/ 1 h 72"/>
                <a:gd name="T10" fmla="*/ 2 w 72"/>
                <a:gd name="T11" fmla="*/ 1 h 72"/>
                <a:gd name="T12" fmla="*/ 2 w 72"/>
                <a:gd name="T13" fmla="*/ 1 h 72"/>
                <a:gd name="T14" fmla="*/ 2 w 72"/>
                <a:gd name="T15" fmla="*/ 1 h 72"/>
                <a:gd name="T16" fmla="*/ 2 w 72"/>
                <a:gd name="T17" fmla="*/ 1 h 72"/>
                <a:gd name="T18" fmla="*/ 2 w 72"/>
                <a:gd name="T19" fmla="*/ 1 h 72"/>
                <a:gd name="T20" fmla="*/ 2 w 72"/>
                <a:gd name="T21" fmla="*/ 1 h 72"/>
                <a:gd name="T22" fmla="*/ 2 w 72"/>
                <a:gd name="T23" fmla="*/ 1 h 72"/>
                <a:gd name="T24" fmla="*/ 1 w 72"/>
                <a:gd name="T25" fmla="*/ 1 h 72"/>
                <a:gd name="T26" fmla="*/ 1 w 72"/>
                <a:gd name="T27" fmla="*/ 1 h 72"/>
                <a:gd name="T28" fmla="*/ 1 w 72"/>
                <a:gd name="T29" fmla="*/ 1 h 72"/>
                <a:gd name="T30" fmla="*/ 1 w 72"/>
                <a:gd name="T31" fmla="*/ 1 h 72"/>
                <a:gd name="T32" fmla="*/ 1 w 72"/>
                <a:gd name="T33" fmla="*/ 0 h 72"/>
                <a:gd name="T34" fmla="*/ 1 w 72"/>
                <a:gd name="T35" fmla="*/ 1 h 72"/>
                <a:gd name="T36" fmla="*/ 1 w 72"/>
                <a:gd name="T37" fmla="*/ 1 h 72"/>
                <a:gd name="T38" fmla="*/ 1 w 72"/>
                <a:gd name="T39" fmla="*/ 1 h 72"/>
                <a:gd name="T40" fmla="*/ 1 w 72"/>
                <a:gd name="T41" fmla="*/ 1 h 72"/>
                <a:gd name="T42" fmla="*/ 1 w 72"/>
                <a:gd name="T43" fmla="*/ 1 h 72"/>
                <a:gd name="T44" fmla="*/ 1 w 72"/>
                <a:gd name="T45" fmla="*/ 1 h 72"/>
                <a:gd name="T46" fmla="*/ 1 w 72"/>
                <a:gd name="T47" fmla="*/ 1 h 72"/>
                <a:gd name="T48" fmla="*/ 0 w 72"/>
                <a:gd name="T49" fmla="*/ 1 h 72"/>
                <a:gd name="T50" fmla="*/ 1 w 72"/>
                <a:gd name="T51" fmla="*/ 1 h 72"/>
                <a:gd name="T52" fmla="*/ 1 w 72"/>
                <a:gd name="T53" fmla="*/ 1 h 72"/>
                <a:gd name="T54" fmla="*/ 1 w 72"/>
                <a:gd name="T55" fmla="*/ 1 h 72"/>
                <a:gd name="T56" fmla="*/ 1 w 72"/>
                <a:gd name="T57" fmla="*/ 1 h 72"/>
                <a:gd name="T58" fmla="*/ 1 w 72"/>
                <a:gd name="T59" fmla="*/ 2 h 72"/>
                <a:gd name="T60" fmla="*/ 1 w 72"/>
                <a:gd name="T61" fmla="*/ 2 h 72"/>
                <a:gd name="T62" fmla="*/ 1 w 72"/>
                <a:gd name="T63" fmla="*/ 2 h 72"/>
                <a:gd name="T64" fmla="*/ 1 w 72"/>
                <a:gd name="T65" fmla="*/ 2 h 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2"/>
                <a:gd name="T100" fmla="*/ 0 h 72"/>
                <a:gd name="T101" fmla="*/ 72 w 72"/>
                <a:gd name="T102" fmla="*/ 72 h 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2" h="72">
                  <a:moveTo>
                    <a:pt x="36" y="72"/>
                  </a:moveTo>
                  <a:lnTo>
                    <a:pt x="44" y="71"/>
                  </a:lnTo>
                  <a:lnTo>
                    <a:pt x="50" y="70"/>
                  </a:lnTo>
                  <a:lnTo>
                    <a:pt x="56" y="66"/>
                  </a:lnTo>
                  <a:lnTo>
                    <a:pt x="62" y="62"/>
                  </a:lnTo>
                  <a:lnTo>
                    <a:pt x="67" y="56"/>
                  </a:lnTo>
                  <a:lnTo>
                    <a:pt x="70" y="50"/>
                  </a:lnTo>
                  <a:lnTo>
                    <a:pt x="71" y="43"/>
                  </a:lnTo>
                  <a:lnTo>
                    <a:pt x="72" y="35"/>
                  </a:lnTo>
                  <a:lnTo>
                    <a:pt x="71" y="28"/>
                  </a:lnTo>
                  <a:lnTo>
                    <a:pt x="70" y="21"/>
                  </a:lnTo>
                  <a:lnTo>
                    <a:pt x="67" y="16"/>
                  </a:lnTo>
                  <a:lnTo>
                    <a:pt x="62" y="10"/>
                  </a:lnTo>
                  <a:lnTo>
                    <a:pt x="56" y="5"/>
                  </a:lnTo>
                  <a:lnTo>
                    <a:pt x="50" y="2"/>
                  </a:lnTo>
                  <a:lnTo>
                    <a:pt x="44" y="1"/>
                  </a:lnTo>
                  <a:lnTo>
                    <a:pt x="36" y="0"/>
                  </a:lnTo>
                  <a:lnTo>
                    <a:pt x="29" y="1"/>
                  </a:lnTo>
                  <a:lnTo>
                    <a:pt x="22" y="2"/>
                  </a:lnTo>
                  <a:lnTo>
                    <a:pt x="16" y="5"/>
                  </a:lnTo>
                  <a:lnTo>
                    <a:pt x="10" y="10"/>
                  </a:lnTo>
                  <a:lnTo>
                    <a:pt x="6" y="16"/>
                  </a:lnTo>
                  <a:lnTo>
                    <a:pt x="2" y="21"/>
                  </a:lnTo>
                  <a:lnTo>
                    <a:pt x="1" y="28"/>
                  </a:lnTo>
                  <a:lnTo>
                    <a:pt x="0" y="35"/>
                  </a:lnTo>
                  <a:lnTo>
                    <a:pt x="1" y="43"/>
                  </a:lnTo>
                  <a:lnTo>
                    <a:pt x="2" y="50"/>
                  </a:lnTo>
                  <a:lnTo>
                    <a:pt x="6" y="56"/>
                  </a:lnTo>
                  <a:lnTo>
                    <a:pt x="10" y="62"/>
                  </a:lnTo>
                  <a:lnTo>
                    <a:pt x="16" y="66"/>
                  </a:lnTo>
                  <a:lnTo>
                    <a:pt x="22" y="70"/>
                  </a:lnTo>
                  <a:lnTo>
                    <a:pt x="29" y="71"/>
                  </a:lnTo>
                  <a:lnTo>
                    <a:pt x="36" y="72"/>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endParaRPr>
            </a:p>
          </p:txBody>
        </p:sp>
      </p:grpSp>
      <p:grpSp>
        <p:nvGrpSpPr>
          <p:cNvPr id="147" name="Group 55">
            <a:extLst>
              <a:ext uri="{FF2B5EF4-FFF2-40B4-BE49-F238E27FC236}">
                <a16:creationId xmlns:a16="http://schemas.microsoft.com/office/drawing/2014/main" id="{E2D93457-ABDB-BA43-8543-5F4345598C95}"/>
              </a:ext>
            </a:extLst>
          </p:cNvPr>
          <p:cNvGrpSpPr>
            <a:grpSpLocks/>
          </p:cNvGrpSpPr>
          <p:nvPr/>
        </p:nvGrpSpPr>
        <p:grpSpPr bwMode="auto">
          <a:xfrm>
            <a:off x="3155601" y="4724249"/>
            <a:ext cx="257377" cy="218108"/>
            <a:chOff x="3347" y="1468"/>
            <a:chExt cx="433" cy="433"/>
          </a:xfrm>
        </p:grpSpPr>
        <p:sp>
          <p:nvSpPr>
            <p:cNvPr id="148" name="Freeform 56">
              <a:extLst>
                <a:ext uri="{FF2B5EF4-FFF2-40B4-BE49-F238E27FC236}">
                  <a16:creationId xmlns:a16="http://schemas.microsoft.com/office/drawing/2014/main" id="{C5D10A31-426E-4447-8089-8A49C8A6D152}"/>
                </a:ext>
              </a:extLst>
            </p:cNvPr>
            <p:cNvSpPr>
              <a:spLocks/>
            </p:cNvSpPr>
            <p:nvPr/>
          </p:nvSpPr>
          <p:spPr bwMode="auto">
            <a:xfrm>
              <a:off x="3347" y="1468"/>
              <a:ext cx="433" cy="433"/>
            </a:xfrm>
            <a:custGeom>
              <a:avLst/>
              <a:gdLst>
                <a:gd name="T0" fmla="*/ 12 w 866"/>
                <a:gd name="T1" fmla="*/ 12 h 864"/>
                <a:gd name="T2" fmla="*/ 9 w 866"/>
                <a:gd name="T3" fmla="*/ 10 h 864"/>
                <a:gd name="T4" fmla="*/ 10 w 866"/>
                <a:gd name="T5" fmla="*/ 13 h 864"/>
                <a:gd name="T6" fmla="*/ 8 w 866"/>
                <a:gd name="T7" fmla="*/ 10 h 864"/>
                <a:gd name="T8" fmla="*/ 9 w 866"/>
                <a:gd name="T9" fmla="*/ 14 h 864"/>
                <a:gd name="T10" fmla="*/ 7 w 866"/>
                <a:gd name="T11" fmla="*/ 10 h 864"/>
                <a:gd name="T12" fmla="*/ 7 w 866"/>
                <a:gd name="T13" fmla="*/ 14 h 864"/>
                <a:gd name="T14" fmla="*/ 7 w 866"/>
                <a:gd name="T15" fmla="*/ 10 h 864"/>
                <a:gd name="T16" fmla="*/ 5 w 866"/>
                <a:gd name="T17" fmla="*/ 14 h 864"/>
                <a:gd name="T18" fmla="*/ 6 w 866"/>
                <a:gd name="T19" fmla="*/ 10 h 864"/>
                <a:gd name="T20" fmla="*/ 3 w 866"/>
                <a:gd name="T21" fmla="*/ 13 h 864"/>
                <a:gd name="T22" fmla="*/ 5 w 866"/>
                <a:gd name="T23" fmla="*/ 10 h 864"/>
                <a:gd name="T24" fmla="*/ 3 w 866"/>
                <a:gd name="T25" fmla="*/ 12 h 864"/>
                <a:gd name="T26" fmla="*/ 5 w 866"/>
                <a:gd name="T27" fmla="*/ 9 h 864"/>
                <a:gd name="T28" fmla="*/ 1 w 866"/>
                <a:gd name="T29" fmla="*/ 11 h 864"/>
                <a:gd name="T30" fmla="*/ 4 w 866"/>
                <a:gd name="T31" fmla="*/ 9 h 864"/>
                <a:gd name="T32" fmla="*/ 1 w 866"/>
                <a:gd name="T33" fmla="*/ 9 h 864"/>
                <a:gd name="T34" fmla="*/ 3 w 866"/>
                <a:gd name="T35" fmla="*/ 8 h 864"/>
                <a:gd name="T36" fmla="*/ 0 w 866"/>
                <a:gd name="T37" fmla="*/ 8 h 864"/>
                <a:gd name="T38" fmla="*/ 3 w 866"/>
                <a:gd name="T39" fmla="*/ 7 h 864"/>
                <a:gd name="T40" fmla="*/ 1 w 866"/>
                <a:gd name="T41" fmla="*/ 6 h 864"/>
                <a:gd name="T42" fmla="*/ 3 w 866"/>
                <a:gd name="T43" fmla="*/ 6 h 864"/>
                <a:gd name="T44" fmla="*/ 1 w 866"/>
                <a:gd name="T45" fmla="*/ 4 h 864"/>
                <a:gd name="T46" fmla="*/ 5 w 866"/>
                <a:gd name="T47" fmla="*/ 6 h 864"/>
                <a:gd name="T48" fmla="*/ 2 w 866"/>
                <a:gd name="T49" fmla="*/ 3 h 864"/>
                <a:gd name="T50" fmla="*/ 5 w 866"/>
                <a:gd name="T51" fmla="*/ 5 h 864"/>
                <a:gd name="T52" fmla="*/ 3 w 866"/>
                <a:gd name="T53" fmla="*/ 2 h 864"/>
                <a:gd name="T54" fmla="*/ 6 w 866"/>
                <a:gd name="T55" fmla="*/ 4 h 864"/>
                <a:gd name="T56" fmla="*/ 5 w 866"/>
                <a:gd name="T57" fmla="*/ 1 h 864"/>
                <a:gd name="T58" fmla="*/ 7 w 866"/>
                <a:gd name="T59" fmla="*/ 4 h 864"/>
                <a:gd name="T60" fmla="*/ 7 w 866"/>
                <a:gd name="T61" fmla="*/ 0 h 864"/>
                <a:gd name="T62" fmla="*/ 7 w 866"/>
                <a:gd name="T63" fmla="*/ 4 h 864"/>
                <a:gd name="T64" fmla="*/ 7 w 866"/>
                <a:gd name="T65" fmla="*/ 1 h 864"/>
                <a:gd name="T66" fmla="*/ 7 w 866"/>
                <a:gd name="T67" fmla="*/ 4 h 864"/>
                <a:gd name="T68" fmla="*/ 10 w 866"/>
                <a:gd name="T69" fmla="*/ 1 h 864"/>
                <a:gd name="T70" fmla="*/ 9 w 866"/>
                <a:gd name="T71" fmla="*/ 5 h 864"/>
                <a:gd name="T72" fmla="*/ 11 w 866"/>
                <a:gd name="T73" fmla="*/ 2 h 864"/>
                <a:gd name="T74" fmla="*/ 9 w 866"/>
                <a:gd name="T75" fmla="*/ 5 h 864"/>
                <a:gd name="T76" fmla="*/ 13 w 866"/>
                <a:gd name="T77" fmla="*/ 3 h 864"/>
                <a:gd name="T78" fmla="*/ 10 w 866"/>
                <a:gd name="T79" fmla="*/ 6 h 864"/>
                <a:gd name="T80" fmla="*/ 13 w 866"/>
                <a:gd name="T81" fmla="*/ 4 h 864"/>
                <a:gd name="T82" fmla="*/ 10 w 866"/>
                <a:gd name="T83" fmla="*/ 6 h 864"/>
                <a:gd name="T84" fmla="*/ 14 w 866"/>
                <a:gd name="T85" fmla="*/ 6 h 864"/>
                <a:gd name="T86" fmla="*/ 10 w 866"/>
                <a:gd name="T87" fmla="*/ 7 h 864"/>
                <a:gd name="T88" fmla="*/ 14 w 866"/>
                <a:gd name="T89" fmla="*/ 8 h 864"/>
                <a:gd name="T90" fmla="*/ 10 w 866"/>
                <a:gd name="T91" fmla="*/ 8 h 864"/>
                <a:gd name="T92" fmla="*/ 14 w 866"/>
                <a:gd name="T93" fmla="*/ 9 h 864"/>
                <a:gd name="T94" fmla="*/ 10 w 866"/>
                <a:gd name="T95" fmla="*/ 9 h 864"/>
                <a:gd name="T96" fmla="*/ 13 w 866"/>
                <a:gd name="T97" fmla="*/ 11 h 864"/>
                <a:gd name="T98" fmla="*/ 10 w 866"/>
                <a:gd name="T99" fmla="*/ 9 h 864"/>
                <a:gd name="T100" fmla="*/ 12 w 866"/>
                <a:gd name="T101" fmla="*/ 12 h 86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66"/>
                <a:gd name="T154" fmla="*/ 0 h 864"/>
                <a:gd name="T155" fmla="*/ 866 w 866"/>
                <a:gd name="T156" fmla="*/ 864 h 86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66" h="864">
                  <a:moveTo>
                    <a:pt x="725" y="753"/>
                  </a:moveTo>
                  <a:lnTo>
                    <a:pt x="549" y="595"/>
                  </a:lnTo>
                  <a:lnTo>
                    <a:pt x="635" y="815"/>
                  </a:lnTo>
                  <a:lnTo>
                    <a:pt x="504" y="618"/>
                  </a:lnTo>
                  <a:lnTo>
                    <a:pt x="534" y="853"/>
                  </a:lnTo>
                  <a:lnTo>
                    <a:pt x="455" y="629"/>
                  </a:lnTo>
                  <a:lnTo>
                    <a:pt x="425" y="864"/>
                  </a:lnTo>
                  <a:lnTo>
                    <a:pt x="405" y="628"/>
                  </a:lnTo>
                  <a:lnTo>
                    <a:pt x="317" y="849"/>
                  </a:lnTo>
                  <a:lnTo>
                    <a:pt x="356" y="615"/>
                  </a:lnTo>
                  <a:lnTo>
                    <a:pt x="217" y="807"/>
                  </a:lnTo>
                  <a:lnTo>
                    <a:pt x="314" y="590"/>
                  </a:lnTo>
                  <a:lnTo>
                    <a:pt x="130" y="741"/>
                  </a:lnTo>
                  <a:lnTo>
                    <a:pt x="278" y="555"/>
                  </a:lnTo>
                  <a:lnTo>
                    <a:pt x="62" y="656"/>
                  </a:lnTo>
                  <a:lnTo>
                    <a:pt x="251" y="512"/>
                  </a:lnTo>
                  <a:lnTo>
                    <a:pt x="19" y="557"/>
                  </a:lnTo>
                  <a:lnTo>
                    <a:pt x="236" y="464"/>
                  </a:lnTo>
                  <a:lnTo>
                    <a:pt x="0" y="449"/>
                  </a:lnTo>
                  <a:lnTo>
                    <a:pt x="235" y="414"/>
                  </a:lnTo>
                  <a:lnTo>
                    <a:pt x="9" y="342"/>
                  </a:lnTo>
                  <a:lnTo>
                    <a:pt x="246" y="365"/>
                  </a:lnTo>
                  <a:lnTo>
                    <a:pt x="45" y="239"/>
                  </a:lnTo>
                  <a:lnTo>
                    <a:pt x="267" y="321"/>
                  </a:lnTo>
                  <a:lnTo>
                    <a:pt x="105" y="148"/>
                  </a:lnTo>
                  <a:lnTo>
                    <a:pt x="300" y="284"/>
                  </a:lnTo>
                  <a:lnTo>
                    <a:pt x="186" y="76"/>
                  </a:lnTo>
                  <a:lnTo>
                    <a:pt x="341" y="255"/>
                  </a:lnTo>
                  <a:lnTo>
                    <a:pt x="282" y="25"/>
                  </a:lnTo>
                  <a:lnTo>
                    <a:pt x="388" y="237"/>
                  </a:lnTo>
                  <a:lnTo>
                    <a:pt x="388" y="0"/>
                  </a:lnTo>
                  <a:lnTo>
                    <a:pt x="438" y="232"/>
                  </a:lnTo>
                  <a:lnTo>
                    <a:pt x="497" y="2"/>
                  </a:lnTo>
                  <a:lnTo>
                    <a:pt x="487" y="239"/>
                  </a:lnTo>
                  <a:lnTo>
                    <a:pt x="602" y="32"/>
                  </a:lnTo>
                  <a:lnTo>
                    <a:pt x="534" y="259"/>
                  </a:lnTo>
                  <a:lnTo>
                    <a:pt x="696" y="86"/>
                  </a:lnTo>
                  <a:lnTo>
                    <a:pt x="574" y="289"/>
                  </a:lnTo>
                  <a:lnTo>
                    <a:pt x="774" y="162"/>
                  </a:lnTo>
                  <a:lnTo>
                    <a:pt x="605" y="328"/>
                  </a:lnTo>
                  <a:lnTo>
                    <a:pt x="831" y="255"/>
                  </a:lnTo>
                  <a:lnTo>
                    <a:pt x="625" y="373"/>
                  </a:lnTo>
                  <a:lnTo>
                    <a:pt x="862" y="358"/>
                  </a:lnTo>
                  <a:lnTo>
                    <a:pt x="634" y="422"/>
                  </a:lnTo>
                  <a:lnTo>
                    <a:pt x="866" y="466"/>
                  </a:lnTo>
                  <a:lnTo>
                    <a:pt x="629" y="472"/>
                  </a:lnTo>
                  <a:lnTo>
                    <a:pt x="845" y="573"/>
                  </a:lnTo>
                  <a:lnTo>
                    <a:pt x="613" y="519"/>
                  </a:lnTo>
                  <a:lnTo>
                    <a:pt x="796" y="671"/>
                  </a:lnTo>
                  <a:lnTo>
                    <a:pt x="585" y="560"/>
                  </a:lnTo>
                  <a:lnTo>
                    <a:pt x="725" y="753"/>
                  </a:lnTo>
                  <a:close/>
                </a:path>
              </a:pathLst>
            </a:custGeom>
            <a:solidFill>
              <a:srgbClr val="FFFF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endParaRPr>
            </a:p>
          </p:txBody>
        </p:sp>
        <p:sp>
          <p:nvSpPr>
            <p:cNvPr id="149" name="Freeform 57">
              <a:extLst>
                <a:ext uri="{FF2B5EF4-FFF2-40B4-BE49-F238E27FC236}">
                  <a16:creationId xmlns:a16="http://schemas.microsoft.com/office/drawing/2014/main" id="{F8403223-5BEA-F74D-A473-F63E04CBA0BC}"/>
                </a:ext>
              </a:extLst>
            </p:cNvPr>
            <p:cNvSpPr>
              <a:spLocks/>
            </p:cNvSpPr>
            <p:nvPr/>
          </p:nvSpPr>
          <p:spPr bwMode="auto">
            <a:xfrm>
              <a:off x="3472" y="1615"/>
              <a:ext cx="74" cy="78"/>
            </a:xfrm>
            <a:custGeom>
              <a:avLst/>
              <a:gdLst>
                <a:gd name="T0" fmla="*/ 2 w 148"/>
                <a:gd name="T1" fmla="*/ 1 h 157"/>
                <a:gd name="T2" fmla="*/ 2 w 148"/>
                <a:gd name="T3" fmla="*/ 1 h 157"/>
                <a:gd name="T4" fmla="*/ 2 w 148"/>
                <a:gd name="T5" fmla="*/ 1 h 157"/>
                <a:gd name="T6" fmla="*/ 2 w 148"/>
                <a:gd name="T7" fmla="*/ 1 h 157"/>
                <a:gd name="T8" fmla="*/ 2 w 148"/>
                <a:gd name="T9" fmla="*/ 1 h 157"/>
                <a:gd name="T10" fmla="*/ 1 w 148"/>
                <a:gd name="T11" fmla="*/ 0 h 157"/>
                <a:gd name="T12" fmla="*/ 1 w 148"/>
                <a:gd name="T13" fmla="*/ 0 h 157"/>
                <a:gd name="T14" fmla="*/ 1 w 148"/>
                <a:gd name="T15" fmla="*/ 0 h 157"/>
                <a:gd name="T16" fmla="*/ 1 w 148"/>
                <a:gd name="T17" fmla="*/ 0 h 157"/>
                <a:gd name="T18" fmla="*/ 1 w 148"/>
                <a:gd name="T19" fmla="*/ 0 h 157"/>
                <a:gd name="T20" fmla="*/ 1 w 148"/>
                <a:gd name="T21" fmla="*/ 0 h 157"/>
                <a:gd name="T22" fmla="*/ 1 w 148"/>
                <a:gd name="T23" fmla="*/ 0 h 157"/>
                <a:gd name="T24" fmla="*/ 1 w 148"/>
                <a:gd name="T25" fmla="*/ 0 h 157"/>
                <a:gd name="T26" fmla="*/ 1 w 148"/>
                <a:gd name="T27" fmla="*/ 1 h 157"/>
                <a:gd name="T28" fmla="*/ 1 w 148"/>
                <a:gd name="T29" fmla="*/ 1 h 157"/>
                <a:gd name="T30" fmla="*/ 1 w 148"/>
                <a:gd name="T31" fmla="*/ 1 h 157"/>
                <a:gd name="T32" fmla="*/ 0 w 148"/>
                <a:gd name="T33" fmla="*/ 2 h 157"/>
                <a:gd name="T34" fmla="*/ 1 w 148"/>
                <a:gd name="T35" fmla="*/ 2 h 157"/>
                <a:gd name="T36" fmla="*/ 2 w 148"/>
                <a:gd name="T37" fmla="*/ 2 h 157"/>
                <a:gd name="T38" fmla="*/ 2 w 148"/>
                <a:gd name="T39" fmla="*/ 2 h 157"/>
                <a:gd name="T40" fmla="*/ 2 w 148"/>
                <a:gd name="T41" fmla="*/ 2 h 157"/>
                <a:gd name="T42" fmla="*/ 2 w 148"/>
                <a:gd name="T43" fmla="*/ 1 h 157"/>
                <a:gd name="T44" fmla="*/ 2 w 148"/>
                <a:gd name="T45" fmla="*/ 1 h 15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7"/>
                <a:gd name="T71" fmla="*/ 148 w 148"/>
                <a:gd name="T72" fmla="*/ 157 h 15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7">
                  <a:moveTo>
                    <a:pt x="134" y="119"/>
                  </a:moveTo>
                  <a:lnTo>
                    <a:pt x="136" y="114"/>
                  </a:lnTo>
                  <a:lnTo>
                    <a:pt x="140" y="110"/>
                  </a:lnTo>
                  <a:lnTo>
                    <a:pt x="143" y="105"/>
                  </a:lnTo>
                  <a:lnTo>
                    <a:pt x="148" y="101"/>
                  </a:lnTo>
                  <a:lnTo>
                    <a:pt x="69" y="0"/>
                  </a:lnTo>
                  <a:lnTo>
                    <a:pt x="61" y="7"/>
                  </a:lnTo>
                  <a:lnTo>
                    <a:pt x="53" y="14"/>
                  </a:lnTo>
                  <a:lnTo>
                    <a:pt x="45" y="22"/>
                  </a:lnTo>
                  <a:lnTo>
                    <a:pt x="38" y="29"/>
                  </a:lnTo>
                  <a:lnTo>
                    <a:pt x="31" y="38"/>
                  </a:lnTo>
                  <a:lnTo>
                    <a:pt x="26" y="46"/>
                  </a:lnTo>
                  <a:lnTo>
                    <a:pt x="20" y="57"/>
                  </a:lnTo>
                  <a:lnTo>
                    <a:pt x="15" y="66"/>
                  </a:lnTo>
                  <a:lnTo>
                    <a:pt x="7" y="89"/>
                  </a:lnTo>
                  <a:lnTo>
                    <a:pt x="3" y="111"/>
                  </a:lnTo>
                  <a:lnTo>
                    <a:pt x="0" y="134"/>
                  </a:lnTo>
                  <a:lnTo>
                    <a:pt x="3" y="157"/>
                  </a:lnTo>
                  <a:lnTo>
                    <a:pt x="130" y="138"/>
                  </a:lnTo>
                  <a:lnTo>
                    <a:pt x="130" y="134"/>
                  </a:lnTo>
                  <a:lnTo>
                    <a:pt x="130" y="128"/>
                  </a:lnTo>
                  <a:lnTo>
                    <a:pt x="132" y="123"/>
                  </a:lnTo>
                  <a:lnTo>
                    <a:pt x="13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endParaRPr>
            </a:p>
          </p:txBody>
        </p:sp>
        <p:sp>
          <p:nvSpPr>
            <p:cNvPr id="150" name="Freeform 58">
              <a:extLst>
                <a:ext uri="{FF2B5EF4-FFF2-40B4-BE49-F238E27FC236}">
                  <a16:creationId xmlns:a16="http://schemas.microsoft.com/office/drawing/2014/main" id="{695C5AE1-2B7E-F249-BC4C-6A93FE74E917}"/>
                </a:ext>
              </a:extLst>
            </p:cNvPr>
            <p:cNvSpPr>
              <a:spLocks/>
            </p:cNvSpPr>
            <p:nvPr/>
          </p:nvSpPr>
          <p:spPr bwMode="auto">
            <a:xfrm>
              <a:off x="3586" y="1614"/>
              <a:ext cx="73" cy="78"/>
            </a:xfrm>
            <a:custGeom>
              <a:avLst/>
              <a:gdLst>
                <a:gd name="T0" fmla="*/ 0 w 148"/>
                <a:gd name="T1" fmla="*/ 2 h 155"/>
                <a:gd name="T2" fmla="*/ 0 w 148"/>
                <a:gd name="T3" fmla="*/ 2 h 155"/>
                <a:gd name="T4" fmla="*/ 0 w 148"/>
                <a:gd name="T5" fmla="*/ 2 h 155"/>
                <a:gd name="T6" fmla="*/ 0 w 148"/>
                <a:gd name="T7" fmla="*/ 2 h 155"/>
                <a:gd name="T8" fmla="*/ 0 w 148"/>
                <a:gd name="T9" fmla="*/ 2 h 155"/>
                <a:gd name="T10" fmla="*/ 1 w 148"/>
                <a:gd name="T11" fmla="*/ 0 h 155"/>
                <a:gd name="T12" fmla="*/ 1 w 148"/>
                <a:gd name="T13" fmla="*/ 1 h 155"/>
                <a:gd name="T14" fmla="*/ 1 w 148"/>
                <a:gd name="T15" fmla="*/ 1 h 155"/>
                <a:gd name="T16" fmla="*/ 1 w 148"/>
                <a:gd name="T17" fmla="*/ 1 h 155"/>
                <a:gd name="T18" fmla="*/ 1 w 148"/>
                <a:gd name="T19" fmla="*/ 1 h 155"/>
                <a:gd name="T20" fmla="*/ 1 w 148"/>
                <a:gd name="T21" fmla="*/ 1 h 155"/>
                <a:gd name="T22" fmla="*/ 1 w 148"/>
                <a:gd name="T23" fmla="*/ 1 h 155"/>
                <a:gd name="T24" fmla="*/ 1 w 148"/>
                <a:gd name="T25" fmla="*/ 1 h 155"/>
                <a:gd name="T26" fmla="*/ 2 w 148"/>
                <a:gd name="T27" fmla="*/ 1 h 155"/>
                <a:gd name="T28" fmla="*/ 2 w 148"/>
                <a:gd name="T29" fmla="*/ 2 h 155"/>
                <a:gd name="T30" fmla="*/ 2 w 148"/>
                <a:gd name="T31" fmla="*/ 2 h 155"/>
                <a:gd name="T32" fmla="*/ 2 w 148"/>
                <a:gd name="T33" fmla="*/ 3 h 155"/>
                <a:gd name="T34" fmla="*/ 2 w 148"/>
                <a:gd name="T35" fmla="*/ 3 h 155"/>
                <a:gd name="T36" fmla="*/ 0 w 148"/>
                <a:gd name="T37" fmla="*/ 3 h 155"/>
                <a:gd name="T38" fmla="*/ 0 w 148"/>
                <a:gd name="T39" fmla="*/ 3 h 155"/>
                <a:gd name="T40" fmla="*/ 0 w 148"/>
                <a:gd name="T41" fmla="*/ 2 h 155"/>
                <a:gd name="T42" fmla="*/ 0 w 148"/>
                <a:gd name="T43" fmla="*/ 2 h 155"/>
                <a:gd name="T44" fmla="*/ 0 w 148"/>
                <a:gd name="T45" fmla="*/ 2 h 1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5"/>
                <a:gd name="T71" fmla="*/ 148 w 148"/>
                <a:gd name="T72" fmla="*/ 155 h 15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5">
                  <a:moveTo>
                    <a:pt x="14" y="119"/>
                  </a:moveTo>
                  <a:lnTo>
                    <a:pt x="12" y="114"/>
                  </a:lnTo>
                  <a:lnTo>
                    <a:pt x="8" y="109"/>
                  </a:lnTo>
                  <a:lnTo>
                    <a:pt x="5" y="106"/>
                  </a:lnTo>
                  <a:lnTo>
                    <a:pt x="0" y="102"/>
                  </a:lnTo>
                  <a:lnTo>
                    <a:pt x="77" y="0"/>
                  </a:lnTo>
                  <a:lnTo>
                    <a:pt x="85" y="6"/>
                  </a:lnTo>
                  <a:lnTo>
                    <a:pt x="93" y="13"/>
                  </a:lnTo>
                  <a:lnTo>
                    <a:pt x="100" y="21"/>
                  </a:lnTo>
                  <a:lnTo>
                    <a:pt x="108" y="29"/>
                  </a:lnTo>
                  <a:lnTo>
                    <a:pt x="114" y="37"/>
                  </a:lnTo>
                  <a:lnTo>
                    <a:pt x="121" y="46"/>
                  </a:lnTo>
                  <a:lnTo>
                    <a:pt x="127" y="55"/>
                  </a:lnTo>
                  <a:lnTo>
                    <a:pt x="131" y="64"/>
                  </a:lnTo>
                  <a:lnTo>
                    <a:pt x="141" y="86"/>
                  </a:lnTo>
                  <a:lnTo>
                    <a:pt x="145" y="109"/>
                  </a:lnTo>
                  <a:lnTo>
                    <a:pt x="148" y="132"/>
                  </a:lnTo>
                  <a:lnTo>
                    <a:pt x="146" y="155"/>
                  </a:lnTo>
                  <a:lnTo>
                    <a:pt x="17" y="138"/>
                  </a:lnTo>
                  <a:lnTo>
                    <a:pt x="17" y="134"/>
                  </a:lnTo>
                  <a:lnTo>
                    <a:pt x="17" y="128"/>
                  </a:lnTo>
                  <a:lnTo>
                    <a:pt x="16" y="123"/>
                  </a:lnTo>
                  <a:lnTo>
                    <a:pt x="1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endParaRPr>
            </a:p>
          </p:txBody>
        </p:sp>
        <p:sp>
          <p:nvSpPr>
            <p:cNvPr id="151" name="Freeform 59">
              <a:extLst>
                <a:ext uri="{FF2B5EF4-FFF2-40B4-BE49-F238E27FC236}">
                  <a16:creationId xmlns:a16="http://schemas.microsoft.com/office/drawing/2014/main" id="{32AB77ED-1F96-E240-829C-CBA14E43E751}"/>
                </a:ext>
              </a:extLst>
            </p:cNvPr>
            <p:cNvSpPr>
              <a:spLocks/>
            </p:cNvSpPr>
            <p:nvPr/>
          </p:nvSpPr>
          <p:spPr bwMode="auto">
            <a:xfrm>
              <a:off x="3522" y="1715"/>
              <a:ext cx="85" cy="67"/>
            </a:xfrm>
            <a:custGeom>
              <a:avLst/>
              <a:gdLst>
                <a:gd name="T0" fmla="*/ 1 w 172"/>
                <a:gd name="T1" fmla="*/ 0 h 135"/>
                <a:gd name="T2" fmla="*/ 1 w 172"/>
                <a:gd name="T3" fmla="*/ 0 h 135"/>
                <a:gd name="T4" fmla="*/ 1 w 172"/>
                <a:gd name="T5" fmla="*/ 0 h 135"/>
                <a:gd name="T6" fmla="*/ 1 w 172"/>
                <a:gd name="T7" fmla="*/ 0 h 135"/>
                <a:gd name="T8" fmla="*/ 1 w 172"/>
                <a:gd name="T9" fmla="*/ 0 h 135"/>
                <a:gd name="T10" fmla="*/ 2 w 172"/>
                <a:gd name="T11" fmla="*/ 1 h 135"/>
                <a:gd name="T12" fmla="*/ 2 w 172"/>
                <a:gd name="T13" fmla="*/ 1 h 135"/>
                <a:gd name="T14" fmla="*/ 2 w 172"/>
                <a:gd name="T15" fmla="*/ 1 h 135"/>
                <a:gd name="T16" fmla="*/ 2 w 172"/>
                <a:gd name="T17" fmla="*/ 1 h 135"/>
                <a:gd name="T18" fmla="*/ 2 w 172"/>
                <a:gd name="T19" fmla="*/ 2 h 135"/>
                <a:gd name="T20" fmla="*/ 1 w 172"/>
                <a:gd name="T21" fmla="*/ 2 h 135"/>
                <a:gd name="T22" fmla="*/ 1 w 172"/>
                <a:gd name="T23" fmla="*/ 2 h 135"/>
                <a:gd name="T24" fmla="*/ 1 w 172"/>
                <a:gd name="T25" fmla="*/ 2 h 135"/>
                <a:gd name="T26" fmla="*/ 1 w 172"/>
                <a:gd name="T27" fmla="*/ 2 h 135"/>
                <a:gd name="T28" fmla="*/ 1 w 172"/>
                <a:gd name="T29" fmla="*/ 2 h 135"/>
                <a:gd name="T30" fmla="*/ 1 w 172"/>
                <a:gd name="T31" fmla="*/ 2 h 135"/>
                <a:gd name="T32" fmla="*/ 0 w 172"/>
                <a:gd name="T33" fmla="*/ 2 h 135"/>
                <a:gd name="T34" fmla="*/ 0 w 172"/>
                <a:gd name="T35" fmla="*/ 2 h 135"/>
                <a:gd name="T36" fmla="*/ 0 w 172"/>
                <a:gd name="T37" fmla="*/ 1 h 135"/>
                <a:gd name="T38" fmla="*/ 0 w 172"/>
                <a:gd name="T39" fmla="*/ 1 h 135"/>
                <a:gd name="T40" fmla="*/ 0 w 172"/>
                <a:gd name="T41" fmla="*/ 1 h 135"/>
                <a:gd name="T42" fmla="*/ 0 w 172"/>
                <a:gd name="T43" fmla="*/ 1 h 135"/>
                <a:gd name="T44" fmla="*/ 1 w 172"/>
                <a:gd name="T45" fmla="*/ 0 h 135"/>
                <a:gd name="T46" fmla="*/ 1 w 172"/>
                <a:gd name="T47" fmla="*/ 0 h 135"/>
                <a:gd name="T48" fmla="*/ 1 w 172"/>
                <a:gd name="T49" fmla="*/ 0 h 135"/>
                <a:gd name="T50" fmla="*/ 1 w 172"/>
                <a:gd name="T51" fmla="*/ 0 h 135"/>
                <a:gd name="T52" fmla="*/ 1 w 172"/>
                <a:gd name="T53" fmla="*/ 0 h 13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72"/>
                <a:gd name="T82" fmla="*/ 0 h 135"/>
                <a:gd name="T83" fmla="*/ 172 w 172"/>
                <a:gd name="T84" fmla="*/ 135 h 13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72" h="135">
                  <a:moveTo>
                    <a:pt x="89" y="6"/>
                  </a:moveTo>
                  <a:lnTo>
                    <a:pt x="95" y="6"/>
                  </a:lnTo>
                  <a:lnTo>
                    <a:pt x="100" y="5"/>
                  </a:lnTo>
                  <a:lnTo>
                    <a:pt x="105" y="3"/>
                  </a:lnTo>
                  <a:lnTo>
                    <a:pt x="110" y="0"/>
                  </a:lnTo>
                  <a:lnTo>
                    <a:pt x="172" y="113"/>
                  </a:lnTo>
                  <a:lnTo>
                    <a:pt x="163" y="118"/>
                  </a:lnTo>
                  <a:lnTo>
                    <a:pt x="153" y="123"/>
                  </a:lnTo>
                  <a:lnTo>
                    <a:pt x="143" y="126"/>
                  </a:lnTo>
                  <a:lnTo>
                    <a:pt x="133" y="129"/>
                  </a:lnTo>
                  <a:lnTo>
                    <a:pt x="122" y="132"/>
                  </a:lnTo>
                  <a:lnTo>
                    <a:pt x="111" y="134"/>
                  </a:lnTo>
                  <a:lnTo>
                    <a:pt x="100" y="135"/>
                  </a:lnTo>
                  <a:lnTo>
                    <a:pt x="89" y="135"/>
                  </a:lnTo>
                  <a:lnTo>
                    <a:pt x="77" y="135"/>
                  </a:lnTo>
                  <a:lnTo>
                    <a:pt x="65" y="134"/>
                  </a:lnTo>
                  <a:lnTo>
                    <a:pt x="53" y="132"/>
                  </a:lnTo>
                  <a:lnTo>
                    <a:pt x="43" y="128"/>
                  </a:lnTo>
                  <a:lnTo>
                    <a:pt x="31" y="125"/>
                  </a:lnTo>
                  <a:lnTo>
                    <a:pt x="21" y="120"/>
                  </a:lnTo>
                  <a:lnTo>
                    <a:pt x="11" y="116"/>
                  </a:lnTo>
                  <a:lnTo>
                    <a:pt x="0" y="110"/>
                  </a:lnTo>
                  <a:lnTo>
                    <a:pt x="71" y="2"/>
                  </a:lnTo>
                  <a:lnTo>
                    <a:pt x="75" y="3"/>
                  </a:lnTo>
                  <a:lnTo>
                    <a:pt x="80" y="5"/>
                  </a:lnTo>
                  <a:lnTo>
                    <a:pt x="84" y="6"/>
                  </a:lnTo>
                  <a:lnTo>
                    <a:pt x="89" y="6"/>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endParaRPr>
            </a:p>
          </p:txBody>
        </p:sp>
        <p:sp>
          <p:nvSpPr>
            <p:cNvPr id="152" name="Freeform 60">
              <a:extLst>
                <a:ext uri="{FF2B5EF4-FFF2-40B4-BE49-F238E27FC236}">
                  <a16:creationId xmlns:a16="http://schemas.microsoft.com/office/drawing/2014/main" id="{DFA1B36D-ACB2-264E-B7EF-07A6EE092201}"/>
                </a:ext>
              </a:extLst>
            </p:cNvPr>
            <p:cNvSpPr>
              <a:spLocks/>
            </p:cNvSpPr>
            <p:nvPr/>
          </p:nvSpPr>
          <p:spPr bwMode="auto">
            <a:xfrm>
              <a:off x="3546" y="1669"/>
              <a:ext cx="37" cy="37"/>
            </a:xfrm>
            <a:custGeom>
              <a:avLst/>
              <a:gdLst>
                <a:gd name="T0" fmla="*/ 1 w 72"/>
                <a:gd name="T1" fmla="*/ 2 h 72"/>
                <a:gd name="T2" fmla="*/ 1 w 72"/>
                <a:gd name="T3" fmla="*/ 2 h 72"/>
                <a:gd name="T4" fmla="*/ 1 w 72"/>
                <a:gd name="T5" fmla="*/ 2 h 72"/>
                <a:gd name="T6" fmla="*/ 1 w 72"/>
                <a:gd name="T7" fmla="*/ 2 h 72"/>
                <a:gd name="T8" fmla="*/ 1 w 72"/>
                <a:gd name="T9" fmla="*/ 1 h 72"/>
                <a:gd name="T10" fmla="*/ 2 w 72"/>
                <a:gd name="T11" fmla="*/ 1 h 72"/>
                <a:gd name="T12" fmla="*/ 2 w 72"/>
                <a:gd name="T13" fmla="*/ 1 h 72"/>
                <a:gd name="T14" fmla="*/ 2 w 72"/>
                <a:gd name="T15" fmla="*/ 1 h 72"/>
                <a:gd name="T16" fmla="*/ 2 w 72"/>
                <a:gd name="T17" fmla="*/ 1 h 72"/>
                <a:gd name="T18" fmla="*/ 2 w 72"/>
                <a:gd name="T19" fmla="*/ 1 h 72"/>
                <a:gd name="T20" fmla="*/ 2 w 72"/>
                <a:gd name="T21" fmla="*/ 1 h 72"/>
                <a:gd name="T22" fmla="*/ 2 w 72"/>
                <a:gd name="T23" fmla="*/ 1 h 72"/>
                <a:gd name="T24" fmla="*/ 1 w 72"/>
                <a:gd name="T25" fmla="*/ 1 h 72"/>
                <a:gd name="T26" fmla="*/ 1 w 72"/>
                <a:gd name="T27" fmla="*/ 1 h 72"/>
                <a:gd name="T28" fmla="*/ 1 w 72"/>
                <a:gd name="T29" fmla="*/ 1 h 72"/>
                <a:gd name="T30" fmla="*/ 1 w 72"/>
                <a:gd name="T31" fmla="*/ 1 h 72"/>
                <a:gd name="T32" fmla="*/ 1 w 72"/>
                <a:gd name="T33" fmla="*/ 0 h 72"/>
                <a:gd name="T34" fmla="*/ 1 w 72"/>
                <a:gd name="T35" fmla="*/ 1 h 72"/>
                <a:gd name="T36" fmla="*/ 1 w 72"/>
                <a:gd name="T37" fmla="*/ 1 h 72"/>
                <a:gd name="T38" fmla="*/ 1 w 72"/>
                <a:gd name="T39" fmla="*/ 1 h 72"/>
                <a:gd name="T40" fmla="*/ 1 w 72"/>
                <a:gd name="T41" fmla="*/ 1 h 72"/>
                <a:gd name="T42" fmla="*/ 1 w 72"/>
                <a:gd name="T43" fmla="*/ 1 h 72"/>
                <a:gd name="T44" fmla="*/ 1 w 72"/>
                <a:gd name="T45" fmla="*/ 1 h 72"/>
                <a:gd name="T46" fmla="*/ 1 w 72"/>
                <a:gd name="T47" fmla="*/ 1 h 72"/>
                <a:gd name="T48" fmla="*/ 0 w 72"/>
                <a:gd name="T49" fmla="*/ 1 h 72"/>
                <a:gd name="T50" fmla="*/ 1 w 72"/>
                <a:gd name="T51" fmla="*/ 1 h 72"/>
                <a:gd name="T52" fmla="*/ 1 w 72"/>
                <a:gd name="T53" fmla="*/ 1 h 72"/>
                <a:gd name="T54" fmla="*/ 1 w 72"/>
                <a:gd name="T55" fmla="*/ 1 h 72"/>
                <a:gd name="T56" fmla="*/ 1 w 72"/>
                <a:gd name="T57" fmla="*/ 1 h 72"/>
                <a:gd name="T58" fmla="*/ 1 w 72"/>
                <a:gd name="T59" fmla="*/ 2 h 72"/>
                <a:gd name="T60" fmla="*/ 1 w 72"/>
                <a:gd name="T61" fmla="*/ 2 h 72"/>
                <a:gd name="T62" fmla="*/ 1 w 72"/>
                <a:gd name="T63" fmla="*/ 2 h 72"/>
                <a:gd name="T64" fmla="*/ 1 w 72"/>
                <a:gd name="T65" fmla="*/ 2 h 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2"/>
                <a:gd name="T100" fmla="*/ 0 h 72"/>
                <a:gd name="T101" fmla="*/ 72 w 72"/>
                <a:gd name="T102" fmla="*/ 72 h 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2" h="72">
                  <a:moveTo>
                    <a:pt x="36" y="72"/>
                  </a:moveTo>
                  <a:lnTo>
                    <a:pt x="44" y="71"/>
                  </a:lnTo>
                  <a:lnTo>
                    <a:pt x="50" y="70"/>
                  </a:lnTo>
                  <a:lnTo>
                    <a:pt x="56" y="66"/>
                  </a:lnTo>
                  <a:lnTo>
                    <a:pt x="62" y="62"/>
                  </a:lnTo>
                  <a:lnTo>
                    <a:pt x="67" y="56"/>
                  </a:lnTo>
                  <a:lnTo>
                    <a:pt x="70" y="50"/>
                  </a:lnTo>
                  <a:lnTo>
                    <a:pt x="71" y="43"/>
                  </a:lnTo>
                  <a:lnTo>
                    <a:pt x="72" y="35"/>
                  </a:lnTo>
                  <a:lnTo>
                    <a:pt x="71" y="28"/>
                  </a:lnTo>
                  <a:lnTo>
                    <a:pt x="70" y="21"/>
                  </a:lnTo>
                  <a:lnTo>
                    <a:pt x="67" y="16"/>
                  </a:lnTo>
                  <a:lnTo>
                    <a:pt x="62" y="10"/>
                  </a:lnTo>
                  <a:lnTo>
                    <a:pt x="56" y="5"/>
                  </a:lnTo>
                  <a:lnTo>
                    <a:pt x="50" y="2"/>
                  </a:lnTo>
                  <a:lnTo>
                    <a:pt x="44" y="1"/>
                  </a:lnTo>
                  <a:lnTo>
                    <a:pt x="36" y="0"/>
                  </a:lnTo>
                  <a:lnTo>
                    <a:pt x="29" y="1"/>
                  </a:lnTo>
                  <a:lnTo>
                    <a:pt x="22" y="2"/>
                  </a:lnTo>
                  <a:lnTo>
                    <a:pt x="16" y="5"/>
                  </a:lnTo>
                  <a:lnTo>
                    <a:pt x="10" y="10"/>
                  </a:lnTo>
                  <a:lnTo>
                    <a:pt x="6" y="16"/>
                  </a:lnTo>
                  <a:lnTo>
                    <a:pt x="2" y="21"/>
                  </a:lnTo>
                  <a:lnTo>
                    <a:pt x="1" y="28"/>
                  </a:lnTo>
                  <a:lnTo>
                    <a:pt x="0" y="35"/>
                  </a:lnTo>
                  <a:lnTo>
                    <a:pt x="1" y="43"/>
                  </a:lnTo>
                  <a:lnTo>
                    <a:pt x="2" y="50"/>
                  </a:lnTo>
                  <a:lnTo>
                    <a:pt x="6" y="56"/>
                  </a:lnTo>
                  <a:lnTo>
                    <a:pt x="10" y="62"/>
                  </a:lnTo>
                  <a:lnTo>
                    <a:pt x="16" y="66"/>
                  </a:lnTo>
                  <a:lnTo>
                    <a:pt x="22" y="70"/>
                  </a:lnTo>
                  <a:lnTo>
                    <a:pt x="29" y="71"/>
                  </a:lnTo>
                  <a:lnTo>
                    <a:pt x="36" y="72"/>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endParaRPr>
            </a:p>
          </p:txBody>
        </p:sp>
      </p:grpSp>
      <p:grpSp>
        <p:nvGrpSpPr>
          <p:cNvPr id="153" name="Group 55">
            <a:extLst>
              <a:ext uri="{FF2B5EF4-FFF2-40B4-BE49-F238E27FC236}">
                <a16:creationId xmlns:a16="http://schemas.microsoft.com/office/drawing/2014/main" id="{8C4DBA1A-45A0-2141-B63B-5A0B5B56D424}"/>
              </a:ext>
            </a:extLst>
          </p:cNvPr>
          <p:cNvGrpSpPr>
            <a:grpSpLocks/>
          </p:cNvGrpSpPr>
          <p:nvPr/>
        </p:nvGrpSpPr>
        <p:grpSpPr bwMode="auto">
          <a:xfrm>
            <a:off x="3411082" y="5435319"/>
            <a:ext cx="257377" cy="218108"/>
            <a:chOff x="3347" y="1468"/>
            <a:chExt cx="433" cy="433"/>
          </a:xfrm>
        </p:grpSpPr>
        <p:sp>
          <p:nvSpPr>
            <p:cNvPr id="154" name="Freeform 56">
              <a:extLst>
                <a:ext uri="{FF2B5EF4-FFF2-40B4-BE49-F238E27FC236}">
                  <a16:creationId xmlns:a16="http://schemas.microsoft.com/office/drawing/2014/main" id="{072482BC-3B67-3F46-B266-4256D57DD9C2}"/>
                </a:ext>
              </a:extLst>
            </p:cNvPr>
            <p:cNvSpPr>
              <a:spLocks/>
            </p:cNvSpPr>
            <p:nvPr/>
          </p:nvSpPr>
          <p:spPr bwMode="auto">
            <a:xfrm>
              <a:off x="3347" y="1468"/>
              <a:ext cx="433" cy="433"/>
            </a:xfrm>
            <a:custGeom>
              <a:avLst/>
              <a:gdLst>
                <a:gd name="T0" fmla="*/ 12 w 866"/>
                <a:gd name="T1" fmla="*/ 12 h 864"/>
                <a:gd name="T2" fmla="*/ 9 w 866"/>
                <a:gd name="T3" fmla="*/ 10 h 864"/>
                <a:gd name="T4" fmla="*/ 10 w 866"/>
                <a:gd name="T5" fmla="*/ 13 h 864"/>
                <a:gd name="T6" fmla="*/ 8 w 866"/>
                <a:gd name="T7" fmla="*/ 10 h 864"/>
                <a:gd name="T8" fmla="*/ 9 w 866"/>
                <a:gd name="T9" fmla="*/ 14 h 864"/>
                <a:gd name="T10" fmla="*/ 7 w 866"/>
                <a:gd name="T11" fmla="*/ 10 h 864"/>
                <a:gd name="T12" fmla="*/ 7 w 866"/>
                <a:gd name="T13" fmla="*/ 14 h 864"/>
                <a:gd name="T14" fmla="*/ 7 w 866"/>
                <a:gd name="T15" fmla="*/ 10 h 864"/>
                <a:gd name="T16" fmla="*/ 5 w 866"/>
                <a:gd name="T17" fmla="*/ 14 h 864"/>
                <a:gd name="T18" fmla="*/ 6 w 866"/>
                <a:gd name="T19" fmla="*/ 10 h 864"/>
                <a:gd name="T20" fmla="*/ 3 w 866"/>
                <a:gd name="T21" fmla="*/ 13 h 864"/>
                <a:gd name="T22" fmla="*/ 5 w 866"/>
                <a:gd name="T23" fmla="*/ 10 h 864"/>
                <a:gd name="T24" fmla="*/ 3 w 866"/>
                <a:gd name="T25" fmla="*/ 12 h 864"/>
                <a:gd name="T26" fmla="*/ 5 w 866"/>
                <a:gd name="T27" fmla="*/ 9 h 864"/>
                <a:gd name="T28" fmla="*/ 1 w 866"/>
                <a:gd name="T29" fmla="*/ 11 h 864"/>
                <a:gd name="T30" fmla="*/ 4 w 866"/>
                <a:gd name="T31" fmla="*/ 9 h 864"/>
                <a:gd name="T32" fmla="*/ 1 w 866"/>
                <a:gd name="T33" fmla="*/ 9 h 864"/>
                <a:gd name="T34" fmla="*/ 3 w 866"/>
                <a:gd name="T35" fmla="*/ 8 h 864"/>
                <a:gd name="T36" fmla="*/ 0 w 866"/>
                <a:gd name="T37" fmla="*/ 8 h 864"/>
                <a:gd name="T38" fmla="*/ 3 w 866"/>
                <a:gd name="T39" fmla="*/ 7 h 864"/>
                <a:gd name="T40" fmla="*/ 1 w 866"/>
                <a:gd name="T41" fmla="*/ 6 h 864"/>
                <a:gd name="T42" fmla="*/ 3 w 866"/>
                <a:gd name="T43" fmla="*/ 6 h 864"/>
                <a:gd name="T44" fmla="*/ 1 w 866"/>
                <a:gd name="T45" fmla="*/ 4 h 864"/>
                <a:gd name="T46" fmla="*/ 5 w 866"/>
                <a:gd name="T47" fmla="*/ 6 h 864"/>
                <a:gd name="T48" fmla="*/ 2 w 866"/>
                <a:gd name="T49" fmla="*/ 3 h 864"/>
                <a:gd name="T50" fmla="*/ 5 w 866"/>
                <a:gd name="T51" fmla="*/ 5 h 864"/>
                <a:gd name="T52" fmla="*/ 3 w 866"/>
                <a:gd name="T53" fmla="*/ 2 h 864"/>
                <a:gd name="T54" fmla="*/ 6 w 866"/>
                <a:gd name="T55" fmla="*/ 4 h 864"/>
                <a:gd name="T56" fmla="*/ 5 w 866"/>
                <a:gd name="T57" fmla="*/ 1 h 864"/>
                <a:gd name="T58" fmla="*/ 7 w 866"/>
                <a:gd name="T59" fmla="*/ 4 h 864"/>
                <a:gd name="T60" fmla="*/ 7 w 866"/>
                <a:gd name="T61" fmla="*/ 0 h 864"/>
                <a:gd name="T62" fmla="*/ 7 w 866"/>
                <a:gd name="T63" fmla="*/ 4 h 864"/>
                <a:gd name="T64" fmla="*/ 7 w 866"/>
                <a:gd name="T65" fmla="*/ 1 h 864"/>
                <a:gd name="T66" fmla="*/ 7 w 866"/>
                <a:gd name="T67" fmla="*/ 4 h 864"/>
                <a:gd name="T68" fmla="*/ 10 w 866"/>
                <a:gd name="T69" fmla="*/ 1 h 864"/>
                <a:gd name="T70" fmla="*/ 9 w 866"/>
                <a:gd name="T71" fmla="*/ 5 h 864"/>
                <a:gd name="T72" fmla="*/ 11 w 866"/>
                <a:gd name="T73" fmla="*/ 2 h 864"/>
                <a:gd name="T74" fmla="*/ 9 w 866"/>
                <a:gd name="T75" fmla="*/ 5 h 864"/>
                <a:gd name="T76" fmla="*/ 13 w 866"/>
                <a:gd name="T77" fmla="*/ 3 h 864"/>
                <a:gd name="T78" fmla="*/ 10 w 866"/>
                <a:gd name="T79" fmla="*/ 6 h 864"/>
                <a:gd name="T80" fmla="*/ 13 w 866"/>
                <a:gd name="T81" fmla="*/ 4 h 864"/>
                <a:gd name="T82" fmla="*/ 10 w 866"/>
                <a:gd name="T83" fmla="*/ 6 h 864"/>
                <a:gd name="T84" fmla="*/ 14 w 866"/>
                <a:gd name="T85" fmla="*/ 6 h 864"/>
                <a:gd name="T86" fmla="*/ 10 w 866"/>
                <a:gd name="T87" fmla="*/ 7 h 864"/>
                <a:gd name="T88" fmla="*/ 14 w 866"/>
                <a:gd name="T89" fmla="*/ 8 h 864"/>
                <a:gd name="T90" fmla="*/ 10 w 866"/>
                <a:gd name="T91" fmla="*/ 8 h 864"/>
                <a:gd name="T92" fmla="*/ 14 w 866"/>
                <a:gd name="T93" fmla="*/ 9 h 864"/>
                <a:gd name="T94" fmla="*/ 10 w 866"/>
                <a:gd name="T95" fmla="*/ 9 h 864"/>
                <a:gd name="T96" fmla="*/ 13 w 866"/>
                <a:gd name="T97" fmla="*/ 11 h 864"/>
                <a:gd name="T98" fmla="*/ 10 w 866"/>
                <a:gd name="T99" fmla="*/ 9 h 864"/>
                <a:gd name="T100" fmla="*/ 12 w 866"/>
                <a:gd name="T101" fmla="*/ 12 h 86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66"/>
                <a:gd name="T154" fmla="*/ 0 h 864"/>
                <a:gd name="T155" fmla="*/ 866 w 866"/>
                <a:gd name="T156" fmla="*/ 864 h 86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66" h="864">
                  <a:moveTo>
                    <a:pt x="725" y="753"/>
                  </a:moveTo>
                  <a:lnTo>
                    <a:pt x="549" y="595"/>
                  </a:lnTo>
                  <a:lnTo>
                    <a:pt x="635" y="815"/>
                  </a:lnTo>
                  <a:lnTo>
                    <a:pt x="504" y="618"/>
                  </a:lnTo>
                  <a:lnTo>
                    <a:pt x="534" y="853"/>
                  </a:lnTo>
                  <a:lnTo>
                    <a:pt x="455" y="629"/>
                  </a:lnTo>
                  <a:lnTo>
                    <a:pt x="425" y="864"/>
                  </a:lnTo>
                  <a:lnTo>
                    <a:pt x="405" y="628"/>
                  </a:lnTo>
                  <a:lnTo>
                    <a:pt x="317" y="849"/>
                  </a:lnTo>
                  <a:lnTo>
                    <a:pt x="356" y="615"/>
                  </a:lnTo>
                  <a:lnTo>
                    <a:pt x="217" y="807"/>
                  </a:lnTo>
                  <a:lnTo>
                    <a:pt x="314" y="590"/>
                  </a:lnTo>
                  <a:lnTo>
                    <a:pt x="130" y="741"/>
                  </a:lnTo>
                  <a:lnTo>
                    <a:pt x="278" y="555"/>
                  </a:lnTo>
                  <a:lnTo>
                    <a:pt x="62" y="656"/>
                  </a:lnTo>
                  <a:lnTo>
                    <a:pt x="251" y="512"/>
                  </a:lnTo>
                  <a:lnTo>
                    <a:pt x="19" y="557"/>
                  </a:lnTo>
                  <a:lnTo>
                    <a:pt x="236" y="464"/>
                  </a:lnTo>
                  <a:lnTo>
                    <a:pt x="0" y="449"/>
                  </a:lnTo>
                  <a:lnTo>
                    <a:pt x="235" y="414"/>
                  </a:lnTo>
                  <a:lnTo>
                    <a:pt x="9" y="342"/>
                  </a:lnTo>
                  <a:lnTo>
                    <a:pt x="246" y="365"/>
                  </a:lnTo>
                  <a:lnTo>
                    <a:pt x="45" y="239"/>
                  </a:lnTo>
                  <a:lnTo>
                    <a:pt x="267" y="321"/>
                  </a:lnTo>
                  <a:lnTo>
                    <a:pt x="105" y="148"/>
                  </a:lnTo>
                  <a:lnTo>
                    <a:pt x="300" y="284"/>
                  </a:lnTo>
                  <a:lnTo>
                    <a:pt x="186" y="76"/>
                  </a:lnTo>
                  <a:lnTo>
                    <a:pt x="341" y="255"/>
                  </a:lnTo>
                  <a:lnTo>
                    <a:pt x="282" y="25"/>
                  </a:lnTo>
                  <a:lnTo>
                    <a:pt x="388" y="237"/>
                  </a:lnTo>
                  <a:lnTo>
                    <a:pt x="388" y="0"/>
                  </a:lnTo>
                  <a:lnTo>
                    <a:pt x="438" y="232"/>
                  </a:lnTo>
                  <a:lnTo>
                    <a:pt x="497" y="2"/>
                  </a:lnTo>
                  <a:lnTo>
                    <a:pt x="487" y="239"/>
                  </a:lnTo>
                  <a:lnTo>
                    <a:pt x="602" y="32"/>
                  </a:lnTo>
                  <a:lnTo>
                    <a:pt x="534" y="259"/>
                  </a:lnTo>
                  <a:lnTo>
                    <a:pt x="696" y="86"/>
                  </a:lnTo>
                  <a:lnTo>
                    <a:pt x="574" y="289"/>
                  </a:lnTo>
                  <a:lnTo>
                    <a:pt x="774" y="162"/>
                  </a:lnTo>
                  <a:lnTo>
                    <a:pt x="605" y="328"/>
                  </a:lnTo>
                  <a:lnTo>
                    <a:pt x="831" y="255"/>
                  </a:lnTo>
                  <a:lnTo>
                    <a:pt x="625" y="373"/>
                  </a:lnTo>
                  <a:lnTo>
                    <a:pt x="862" y="358"/>
                  </a:lnTo>
                  <a:lnTo>
                    <a:pt x="634" y="422"/>
                  </a:lnTo>
                  <a:lnTo>
                    <a:pt x="866" y="466"/>
                  </a:lnTo>
                  <a:lnTo>
                    <a:pt x="629" y="472"/>
                  </a:lnTo>
                  <a:lnTo>
                    <a:pt x="845" y="573"/>
                  </a:lnTo>
                  <a:lnTo>
                    <a:pt x="613" y="519"/>
                  </a:lnTo>
                  <a:lnTo>
                    <a:pt x="796" y="671"/>
                  </a:lnTo>
                  <a:lnTo>
                    <a:pt x="585" y="560"/>
                  </a:lnTo>
                  <a:lnTo>
                    <a:pt x="725" y="753"/>
                  </a:lnTo>
                  <a:close/>
                </a:path>
              </a:pathLst>
            </a:custGeom>
            <a:solidFill>
              <a:srgbClr val="FFFF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endParaRPr>
            </a:p>
          </p:txBody>
        </p:sp>
        <p:sp>
          <p:nvSpPr>
            <p:cNvPr id="155" name="Freeform 57">
              <a:extLst>
                <a:ext uri="{FF2B5EF4-FFF2-40B4-BE49-F238E27FC236}">
                  <a16:creationId xmlns:a16="http://schemas.microsoft.com/office/drawing/2014/main" id="{346C97CE-09FB-174D-A9F7-990F34769535}"/>
                </a:ext>
              </a:extLst>
            </p:cNvPr>
            <p:cNvSpPr>
              <a:spLocks/>
            </p:cNvSpPr>
            <p:nvPr/>
          </p:nvSpPr>
          <p:spPr bwMode="auto">
            <a:xfrm>
              <a:off x="3472" y="1615"/>
              <a:ext cx="74" cy="78"/>
            </a:xfrm>
            <a:custGeom>
              <a:avLst/>
              <a:gdLst>
                <a:gd name="T0" fmla="*/ 2 w 148"/>
                <a:gd name="T1" fmla="*/ 1 h 157"/>
                <a:gd name="T2" fmla="*/ 2 w 148"/>
                <a:gd name="T3" fmla="*/ 1 h 157"/>
                <a:gd name="T4" fmla="*/ 2 w 148"/>
                <a:gd name="T5" fmla="*/ 1 h 157"/>
                <a:gd name="T6" fmla="*/ 2 w 148"/>
                <a:gd name="T7" fmla="*/ 1 h 157"/>
                <a:gd name="T8" fmla="*/ 2 w 148"/>
                <a:gd name="T9" fmla="*/ 1 h 157"/>
                <a:gd name="T10" fmla="*/ 1 w 148"/>
                <a:gd name="T11" fmla="*/ 0 h 157"/>
                <a:gd name="T12" fmla="*/ 1 w 148"/>
                <a:gd name="T13" fmla="*/ 0 h 157"/>
                <a:gd name="T14" fmla="*/ 1 w 148"/>
                <a:gd name="T15" fmla="*/ 0 h 157"/>
                <a:gd name="T16" fmla="*/ 1 w 148"/>
                <a:gd name="T17" fmla="*/ 0 h 157"/>
                <a:gd name="T18" fmla="*/ 1 w 148"/>
                <a:gd name="T19" fmla="*/ 0 h 157"/>
                <a:gd name="T20" fmla="*/ 1 w 148"/>
                <a:gd name="T21" fmla="*/ 0 h 157"/>
                <a:gd name="T22" fmla="*/ 1 w 148"/>
                <a:gd name="T23" fmla="*/ 0 h 157"/>
                <a:gd name="T24" fmla="*/ 1 w 148"/>
                <a:gd name="T25" fmla="*/ 0 h 157"/>
                <a:gd name="T26" fmla="*/ 1 w 148"/>
                <a:gd name="T27" fmla="*/ 1 h 157"/>
                <a:gd name="T28" fmla="*/ 1 w 148"/>
                <a:gd name="T29" fmla="*/ 1 h 157"/>
                <a:gd name="T30" fmla="*/ 1 w 148"/>
                <a:gd name="T31" fmla="*/ 1 h 157"/>
                <a:gd name="T32" fmla="*/ 0 w 148"/>
                <a:gd name="T33" fmla="*/ 2 h 157"/>
                <a:gd name="T34" fmla="*/ 1 w 148"/>
                <a:gd name="T35" fmla="*/ 2 h 157"/>
                <a:gd name="T36" fmla="*/ 2 w 148"/>
                <a:gd name="T37" fmla="*/ 2 h 157"/>
                <a:gd name="T38" fmla="*/ 2 w 148"/>
                <a:gd name="T39" fmla="*/ 2 h 157"/>
                <a:gd name="T40" fmla="*/ 2 w 148"/>
                <a:gd name="T41" fmla="*/ 2 h 157"/>
                <a:gd name="T42" fmla="*/ 2 w 148"/>
                <a:gd name="T43" fmla="*/ 1 h 157"/>
                <a:gd name="T44" fmla="*/ 2 w 148"/>
                <a:gd name="T45" fmla="*/ 1 h 15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7"/>
                <a:gd name="T71" fmla="*/ 148 w 148"/>
                <a:gd name="T72" fmla="*/ 157 h 15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7">
                  <a:moveTo>
                    <a:pt x="134" y="119"/>
                  </a:moveTo>
                  <a:lnTo>
                    <a:pt x="136" y="114"/>
                  </a:lnTo>
                  <a:lnTo>
                    <a:pt x="140" y="110"/>
                  </a:lnTo>
                  <a:lnTo>
                    <a:pt x="143" y="105"/>
                  </a:lnTo>
                  <a:lnTo>
                    <a:pt x="148" y="101"/>
                  </a:lnTo>
                  <a:lnTo>
                    <a:pt x="69" y="0"/>
                  </a:lnTo>
                  <a:lnTo>
                    <a:pt x="61" y="7"/>
                  </a:lnTo>
                  <a:lnTo>
                    <a:pt x="53" y="14"/>
                  </a:lnTo>
                  <a:lnTo>
                    <a:pt x="45" y="22"/>
                  </a:lnTo>
                  <a:lnTo>
                    <a:pt x="38" y="29"/>
                  </a:lnTo>
                  <a:lnTo>
                    <a:pt x="31" y="38"/>
                  </a:lnTo>
                  <a:lnTo>
                    <a:pt x="26" y="46"/>
                  </a:lnTo>
                  <a:lnTo>
                    <a:pt x="20" y="57"/>
                  </a:lnTo>
                  <a:lnTo>
                    <a:pt x="15" y="66"/>
                  </a:lnTo>
                  <a:lnTo>
                    <a:pt x="7" y="89"/>
                  </a:lnTo>
                  <a:lnTo>
                    <a:pt x="3" y="111"/>
                  </a:lnTo>
                  <a:lnTo>
                    <a:pt x="0" y="134"/>
                  </a:lnTo>
                  <a:lnTo>
                    <a:pt x="3" y="157"/>
                  </a:lnTo>
                  <a:lnTo>
                    <a:pt x="130" y="138"/>
                  </a:lnTo>
                  <a:lnTo>
                    <a:pt x="130" y="134"/>
                  </a:lnTo>
                  <a:lnTo>
                    <a:pt x="130" y="128"/>
                  </a:lnTo>
                  <a:lnTo>
                    <a:pt x="132" y="123"/>
                  </a:lnTo>
                  <a:lnTo>
                    <a:pt x="13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endParaRPr>
            </a:p>
          </p:txBody>
        </p:sp>
        <p:sp>
          <p:nvSpPr>
            <p:cNvPr id="156" name="Freeform 58">
              <a:extLst>
                <a:ext uri="{FF2B5EF4-FFF2-40B4-BE49-F238E27FC236}">
                  <a16:creationId xmlns:a16="http://schemas.microsoft.com/office/drawing/2014/main" id="{5BA4B7D3-6B39-2641-941F-D835B18B6CA0}"/>
                </a:ext>
              </a:extLst>
            </p:cNvPr>
            <p:cNvSpPr>
              <a:spLocks/>
            </p:cNvSpPr>
            <p:nvPr/>
          </p:nvSpPr>
          <p:spPr bwMode="auto">
            <a:xfrm>
              <a:off x="3586" y="1614"/>
              <a:ext cx="73" cy="78"/>
            </a:xfrm>
            <a:custGeom>
              <a:avLst/>
              <a:gdLst>
                <a:gd name="T0" fmla="*/ 0 w 148"/>
                <a:gd name="T1" fmla="*/ 2 h 155"/>
                <a:gd name="T2" fmla="*/ 0 w 148"/>
                <a:gd name="T3" fmla="*/ 2 h 155"/>
                <a:gd name="T4" fmla="*/ 0 w 148"/>
                <a:gd name="T5" fmla="*/ 2 h 155"/>
                <a:gd name="T6" fmla="*/ 0 w 148"/>
                <a:gd name="T7" fmla="*/ 2 h 155"/>
                <a:gd name="T8" fmla="*/ 0 w 148"/>
                <a:gd name="T9" fmla="*/ 2 h 155"/>
                <a:gd name="T10" fmla="*/ 1 w 148"/>
                <a:gd name="T11" fmla="*/ 0 h 155"/>
                <a:gd name="T12" fmla="*/ 1 w 148"/>
                <a:gd name="T13" fmla="*/ 1 h 155"/>
                <a:gd name="T14" fmla="*/ 1 w 148"/>
                <a:gd name="T15" fmla="*/ 1 h 155"/>
                <a:gd name="T16" fmla="*/ 1 w 148"/>
                <a:gd name="T17" fmla="*/ 1 h 155"/>
                <a:gd name="T18" fmla="*/ 1 w 148"/>
                <a:gd name="T19" fmla="*/ 1 h 155"/>
                <a:gd name="T20" fmla="*/ 1 w 148"/>
                <a:gd name="T21" fmla="*/ 1 h 155"/>
                <a:gd name="T22" fmla="*/ 1 w 148"/>
                <a:gd name="T23" fmla="*/ 1 h 155"/>
                <a:gd name="T24" fmla="*/ 1 w 148"/>
                <a:gd name="T25" fmla="*/ 1 h 155"/>
                <a:gd name="T26" fmla="*/ 2 w 148"/>
                <a:gd name="T27" fmla="*/ 1 h 155"/>
                <a:gd name="T28" fmla="*/ 2 w 148"/>
                <a:gd name="T29" fmla="*/ 2 h 155"/>
                <a:gd name="T30" fmla="*/ 2 w 148"/>
                <a:gd name="T31" fmla="*/ 2 h 155"/>
                <a:gd name="T32" fmla="*/ 2 w 148"/>
                <a:gd name="T33" fmla="*/ 3 h 155"/>
                <a:gd name="T34" fmla="*/ 2 w 148"/>
                <a:gd name="T35" fmla="*/ 3 h 155"/>
                <a:gd name="T36" fmla="*/ 0 w 148"/>
                <a:gd name="T37" fmla="*/ 3 h 155"/>
                <a:gd name="T38" fmla="*/ 0 w 148"/>
                <a:gd name="T39" fmla="*/ 3 h 155"/>
                <a:gd name="T40" fmla="*/ 0 w 148"/>
                <a:gd name="T41" fmla="*/ 2 h 155"/>
                <a:gd name="T42" fmla="*/ 0 w 148"/>
                <a:gd name="T43" fmla="*/ 2 h 155"/>
                <a:gd name="T44" fmla="*/ 0 w 148"/>
                <a:gd name="T45" fmla="*/ 2 h 1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5"/>
                <a:gd name="T71" fmla="*/ 148 w 148"/>
                <a:gd name="T72" fmla="*/ 155 h 15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5">
                  <a:moveTo>
                    <a:pt x="14" y="119"/>
                  </a:moveTo>
                  <a:lnTo>
                    <a:pt x="12" y="114"/>
                  </a:lnTo>
                  <a:lnTo>
                    <a:pt x="8" y="109"/>
                  </a:lnTo>
                  <a:lnTo>
                    <a:pt x="5" y="106"/>
                  </a:lnTo>
                  <a:lnTo>
                    <a:pt x="0" y="102"/>
                  </a:lnTo>
                  <a:lnTo>
                    <a:pt x="77" y="0"/>
                  </a:lnTo>
                  <a:lnTo>
                    <a:pt x="85" y="6"/>
                  </a:lnTo>
                  <a:lnTo>
                    <a:pt x="93" y="13"/>
                  </a:lnTo>
                  <a:lnTo>
                    <a:pt x="100" y="21"/>
                  </a:lnTo>
                  <a:lnTo>
                    <a:pt x="108" y="29"/>
                  </a:lnTo>
                  <a:lnTo>
                    <a:pt x="114" y="37"/>
                  </a:lnTo>
                  <a:lnTo>
                    <a:pt x="121" y="46"/>
                  </a:lnTo>
                  <a:lnTo>
                    <a:pt x="127" y="55"/>
                  </a:lnTo>
                  <a:lnTo>
                    <a:pt x="131" y="64"/>
                  </a:lnTo>
                  <a:lnTo>
                    <a:pt x="141" y="86"/>
                  </a:lnTo>
                  <a:lnTo>
                    <a:pt x="145" y="109"/>
                  </a:lnTo>
                  <a:lnTo>
                    <a:pt x="148" y="132"/>
                  </a:lnTo>
                  <a:lnTo>
                    <a:pt x="146" y="155"/>
                  </a:lnTo>
                  <a:lnTo>
                    <a:pt x="17" y="138"/>
                  </a:lnTo>
                  <a:lnTo>
                    <a:pt x="17" y="134"/>
                  </a:lnTo>
                  <a:lnTo>
                    <a:pt x="17" y="128"/>
                  </a:lnTo>
                  <a:lnTo>
                    <a:pt x="16" y="123"/>
                  </a:lnTo>
                  <a:lnTo>
                    <a:pt x="1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endParaRPr>
            </a:p>
          </p:txBody>
        </p:sp>
        <p:sp>
          <p:nvSpPr>
            <p:cNvPr id="157" name="Freeform 59">
              <a:extLst>
                <a:ext uri="{FF2B5EF4-FFF2-40B4-BE49-F238E27FC236}">
                  <a16:creationId xmlns:a16="http://schemas.microsoft.com/office/drawing/2014/main" id="{5C008FCD-8EF4-304B-BD7E-6E4B3C9E99B7}"/>
                </a:ext>
              </a:extLst>
            </p:cNvPr>
            <p:cNvSpPr>
              <a:spLocks/>
            </p:cNvSpPr>
            <p:nvPr/>
          </p:nvSpPr>
          <p:spPr bwMode="auto">
            <a:xfrm>
              <a:off x="3522" y="1715"/>
              <a:ext cx="85" cy="67"/>
            </a:xfrm>
            <a:custGeom>
              <a:avLst/>
              <a:gdLst>
                <a:gd name="T0" fmla="*/ 1 w 172"/>
                <a:gd name="T1" fmla="*/ 0 h 135"/>
                <a:gd name="T2" fmla="*/ 1 w 172"/>
                <a:gd name="T3" fmla="*/ 0 h 135"/>
                <a:gd name="T4" fmla="*/ 1 w 172"/>
                <a:gd name="T5" fmla="*/ 0 h 135"/>
                <a:gd name="T6" fmla="*/ 1 w 172"/>
                <a:gd name="T7" fmla="*/ 0 h 135"/>
                <a:gd name="T8" fmla="*/ 1 w 172"/>
                <a:gd name="T9" fmla="*/ 0 h 135"/>
                <a:gd name="T10" fmla="*/ 2 w 172"/>
                <a:gd name="T11" fmla="*/ 1 h 135"/>
                <a:gd name="T12" fmla="*/ 2 w 172"/>
                <a:gd name="T13" fmla="*/ 1 h 135"/>
                <a:gd name="T14" fmla="*/ 2 w 172"/>
                <a:gd name="T15" fmla="*/ 1 h 135"/>
                <a:gd name="T16" fmla="*/ 2 w 172"/>
                <a:gd name="T17" fmla="*/ 1 h 135"/>
                <a:gd name="T18" fmla="*/ 2 w 172"/>
                <a:gd name="T19" fmla="*/ 2 h 135"/>
                <a:gd name="T20" fmla="*/ 1 w 172"/>
                <a:gd name="T21" fmla="*/ 2 h 135"/>
                <a:gd name="T22" fmla="*/ 1 w 172"/>
                <a:gd name="T23" fmla="*/ 2 h 135"/>
                <a:gd name="T24" fmla="*/ 1 w 172"/>
                <a:gd name="T25" fmla="*/ 2 h 135"/>
                <a:gd name="T26" fmla="*/ 1 w 172"/>
                <a:gd name="T27" fmla="*/ 2 h 135"/>
                <a:gd name="T28" fmla="*/ 1 w 172"/>
                <a:gd name="T29" fmla="*/ 2 h 135"/>
                <a:gd name="T30" fmla="*/ 1 w 172"/>
                <a:gd name="T31" fmla="*/ 2 h 135"/>
                <a:gd name="T32" fmla="*/ 0 w 172"/>
                <a:gd name="T33" fmla="*/ 2 h 135"/>
                <a:gd name="T34" fmla="*/ 0 w 172"/>
                <a:gd name="T35" fmla="*/ 2 h 135"/>
                <a:gd name="T36" fmla="*/ 0 w 172"/>
                <a:gd name="T37" fmla="*/ 1 h 135"/>
                <a:gd name="T38" fmla="*/ 0 w 172"/>
                <a:gd name="T39" fmla="*/ 1 h 135"/>
                <a:gd name="T40" fmla="*/ 0 w 172"/>
                <a:gd name="T41" fmla="*/ 1 h 135"/>
                <a:gd name="T42" fmla="*/ 0 w 172"/>
                <a:gd name="T43" fmla="*/ 1 h 135"/>
                <a:gd name="T44" fmla="*/ 1 w 172"/>
                <a:gd name="T45" fmla="*/ 0 h 135"/>
                <a:gd name="T46" fmla="*/ 1 w 172"/>
                <a:gd name="T47" fmla="*/ 0 h 135"/>
                <a:gd name="T48" fmla="*/ 1 w 172"/>
                <a:gd name="T49" fmla="*/ 0 h 135"/>
                <a:gd name="T50" fmla="*/ 1 w 172"/>
                <a:gd name="T51" fmla="*/ 0 h 135"/>
                <a:gd name="T52" fmla="*/ 1 w 172"/>
                <a:gd name="T53" fmla="*/ 0 h 13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72"/>
                <a:gd name="T82" fmla="*/ 0 h 135"/>
                <a:gd name="T83" fmla="*/ 172 w 172"/>
                <a:gd name="T84" fmla="*/ 135 h 13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72" h="135">
                  <a:moveTo>
                    <a:pt x="89" y="6"/>
                  </a:moveTo>
                  <a:lnTo>
                    <a:pt x="95" y="6"/>
                  </a:lnTo>
                  <a:lnTo>
                    <a:pt x="100" y="5"/>
                  </a:lnTo>
                  <a:lnTo>
                    <a:pt x="105" y="3"/>
                  </a:lnTo>
                  <a:lnTo>
                    <a:pt x="110" y="0"/>
                  </a:lnTo>
                  <a:lnTo>
                    <a:pt x="172" y="113"/>
                  </a:lnTo>
                  <a:lnTo>
                    <a:pt x="163" y="118"/>
                  </a:lnTo>
                  <a:lnTo>
                    <a:pt x="153" y="123"/>
                  </a:lnTo>
                  <a:lnTo>
                    <a:pt x="143" y="126"/>
                  </a:lnTo>
                  <a:lnTo>
                    <a:pt x="133" y="129"/>
                  </a:lnTo>
                  <a:lnTo>
                    <a:pt x="122" y="132"/>
                  </a:lnTo>
                  <a:lnTo>
                    <a:pt x="111" y="134"/>
                  </a:lnTo>
                  <a:lnTo>
                    <a:pt x="100" y="135"/>
                  </a:lnTo>
                  <a:lnTo>
                    <a:pt x="89" y="135"/>
                  </a:lnTo>
                  <a:lnTo>
                    <a:pt x="77" y="135"/>
                  </a:lnTo>
                  <a:lnTo>
                    <a:pt x="65" y="134"/>
                  </a:lnTo>
                  <a:lnTo>
                    <a:pt x="53" y="132"/>
                  </a:lnTo>
                  <a:lnTo>
                    <a:pt x="43" y="128"/>
                  </a:lnTo>
                  <a:lnTo>
                    <a:pt x="31" y="125"/>
                  </a:lnTo>
                  <a:lnTo>
                    <a:pt x="21" y="120"/>
                  </a:lnTo>
                  <a:lnTo>
                    <a:pt x="11" y="116"/>
                  </a:lnTo>
                  <a:lnTo>
                    <a:pt x="0" y="110"/>
                  </a:lnTo>
                  <a:lnTo>
                    <a:pt x="71" y="2"/>
                  </a:lnTo>
                  <a:lnTo>
                    <a:pt x="75" y="3"/>
                  </a:lnTo>
                  <a:lnTo>
                    <a:pt x="80" y="5"/>
                  </a:lnTo>
                  <a:lnTo>
                    <a:pt x="84" y="6"/>
                  </a:lnTo>
                  <a:lnTo>
                    <a:pt x="89" y="6"/>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endParaRPr>
            </a:p>
          </p:txBody>
        </p:sp>
        <p:sp>
          <p:nvSpPr>
            <p:cNvPr id="158" name="Freeform 60">
              <a:extLst>
                <a:ext uri="{FF2B5EF4-FFF2-40B4-BE49-F238E27FC236}">
                  <a16:creationId xmlns:a16="http://schemas.microsoft.com/office/drawing/2014/main" id="{E928CF76-6F30-F84A-A760-F8E07D2F0E41}"/>
                </a:ext>
              </a:extLst>
            </p:cNvPr>
            <p:cNvSpPr>
              <a:spLocks/>
            </p:cNvSpPr>
            <p:nvPr/>
          </p:nvSpPr>
          <p:spPr bwMode="auto">
            <a:xfrm>
              <a:off x="3546" y="1669"/>
              <a:ext cx="37" cy="37"/>
            </a:xfrm>
            <a:custGeom>
              <a:avLst/>
              <a:gdLst>
                <a:gd name="T0" fmla="*/ 1 w 72"/>
                <a:gd name="T1" fmla="*/ 2 h 72"/>
                <a:gd name="T2" fmla="*/ 1 w 72"/>
                <a:gd name="T3" fmla="*/ 2 h 72"/>
                <a:gd name="T4" fmla="*/ 1 w 72"/>
                <a:gd name="T5" fmla="*/ 2 h 72"/>
                <a:gd name="T6" fmla="*/ 1 w 72"/>
                <a:gd name="T7" fmla="*/ 2 h 72"/>
                <a:gd name="T8" fmla="*/ 1 w 72"/>
                <a:gd name="T9" fmla="*/ 1 h 72"/>
                <a:gd name="T10" fmla="*/ 2 w 72"/>
                <a:gd name="T11" fmla="*/ 1 h 72"/>
                <a:gd name="T12" fmla="*/ 2 w 72"/>
                <a:gd name="T13" fmla="*/ 1 h 72"/>
                <a:gd name="T14" fmla="*/ 2 w 72"/>
                <a:gd name="T15" fmla="*/ 1 h 72"/>
                <a:gd name="T16" fmla="*/ 2 w 72"/>
                <a:gd name="T17" fmla="*/ 1 h 72"/>
                <a:gd name="T18" fmla="*/ 2 w 72"/>
                <a:gd name="T19" fmla="*/ 1 h 72"/>
                <a:gd name="T20" fmla="*/ 2 w 72"/>
                <a:gd name="T21" fmla="*/ 1 h 72"/>
                <a:gd name="T22" fmla="*/ 2 w 72"/>
                <a:gd name="T23" fmla="*/ 1 h 72"/>
                <a:gd name="T24" fmla="*/ 1 w 72"/>
                <a:gd name="T25" fmla="*/ 1 h 72"/>
                <a:gd name="T26" fmla="*/ 1 w 72"/>
                <a:gd name="T27" fmla="*/ 1 h 72"/>
                <a:gd name="T28" fmla="*/ 1 w 72"/>
                <a:gd name="T29" fmla="*/ 1 h 72"/>
                <a:gd name="T30" fmla="*/ 1 w 72"/>
                <a:gd name="T31" fmla="*/ 1 h 72"/>
                <a:gd name="T32" fmla="*/ 1 w 72"/>
                <a:gd name="T33" fmla="*/ 0 h 72"/>
                <a:gd name="T34" fmla="*/ 1 w 72"/>
                <a:gd name="T35" fmla="*/ 1 h 72"/>
                <a:gd name="T36" fmla="*/ 1 w 72"/>
                <a:gd name="T37" fmla="*/ 1 h 72"/>
                <a:gd name="T38" fmla="*/ 1 w 72"/>
                <a:gd name="T39" fmla="*/ 1 h 72"/>
                <a:gd name="T40" fmla="*/ 1 w 72"/>
                <a:gd name="T41" fmla="*/ 1 h 72"/>
                <a:gd name="T42" fmla="*/ 1 w 72"/>
                <a:gd name="T43" fmla="*/ 1 h 72"/>
                <a:gd name="T44" fmla="*/ 1 w 72"/>
                <a:gd name="T45" fmla="*/ 1 h 72"/>
                <a:gd name="T46" fmla="*/ 1 w 72"/>
                <a:gd name="T47" fmla="*/ 1 h 72"/>
                <a:gd name="T48" fmla="*/ 0 w 72"/>
                <a:gd name="T49" fmla="*/ 1 h 72"/>
                <a:gd name="T50" fmla="*/ 1 w 72"/>
                <a:gd name="T51" fmla="*/ 1 h 72"/>
                <a:gd name="T52" fmla="*/ 1 w 72"/>
                <a:gd name="T53" fmla="*/ 1 h 72"/>
                <a:gd name="T54" fmla="*/ 1 w 72"/>
                <a:gd name="T55" fmla="*/ 1 h 72"/>
                <a:gd name="T56" fmla="*/ 1 w 72"/>
                <a:gd name="T57" fmla="*/ 1 h 72"/>
                <a:gd name="T58" fmla="*/ 1 w 72"/>
                <a:gd name="T59" fmla="*/ 2 h 72"/>
                <a:gd name="T60" fmla="*/ 1 w 72"/>
                <a:gd name="T61" fmla="*/ 2 h 72"/>
                <a:gd name="T62" fmla="*/ 1 w 72"/>
                <a:gd name="T63" fmla="*/ 2 h 72"/>
                <a:gd name="T64" fmla="*/ 1 w 72"/>
                <a:gd name="T65" fmla="*/ 2 h 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2"/>
                <a:gd name="T100" fmla="*/ 0 h 72"/>
                <a:gd name="T101" fmla="*/ 72 w 72"/>
                <a:gd name="T102" fmla="*/ 72 h 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2" h="72">
                  <a:moveTo>
                    <a:pt x="36" y="72"/>
                  </a:moveTo>
                  <a:lnTo>
                    <a:pt x="44" y="71"/>
                  </a:lnTo>
                  <a:lnTo>
                    <a:pt x="50" y="70"/>
                  </a:lnTo>
                  <a:lnTo>
                    <a:pt x="56" y="66"/>
                  </a:lnTo>
                  <a:lnTo>
                    <a:pt x="62" y="62"/>
                  </a:lnTo>
                  <a:lnTo>
                    <a:pt x="67" y="56"/>
                  </a:lnTo>
                  <a:lnTo>
                    <a:pt x="70" y="50"/>
                  </a:lnTo>
                  <a:lnTo>
                    <a:pt x="71" y="43"/>
                  </a:lnTo>
                  <a:lnTo>
                    <a:pt x="72" y="35"/>
                  </a:lnTo>
                  <a:lnTo>
                    <a:pt x="71" y="28"/>
                  </a:lnTo>
                  <a:lnTo>
                    <a:pt x="70" y="21"/>
                  </a:lnTo>
                  <a:lnTo>
                    <a:pt x="67" y="16"/>
                  </a:lnTo>
                  <a:lnTo>
                    <a:pt x="62" y="10"/>
                  </a:lnTo>
                  <a:lnTo>
                    <a:pt x="56" y="5"/>
                  </a:lnTo>
                  <a:lnTo>
                    <a:pt x="50" y="2"/>
                  </a:lnTo>
                  <a:lnTo>
                    <a:pt x="44" y="1"/>
                  </a:lnTo>
                  <a:lnTo>
                    <a:pt x="36" y="0"/>
                  </a:lnTo>
                  <a:lnTo>
                    <a:pt x="29" y="1"/>
                  </a:lnTo>
                  <a:lnTo>
                    <a:pt x="22" y="2"/>
                  </a:lnTo>
                  <a:lnTo>
                    <a:pt x="16" y="5"/>
                  </a:lnTo>
                  <a:lnTo>
                    <a:pt x="10" y="10"/>
                  </a:lnTo>
                  <a:lnTo>
                    <a:pt x="6" y="16"/>
                  </a:lnTo>
                  <a:lnTo>
                    <a:pt x="2" y="21"/>
                  </a:lnTo>
                  <a:lnTo>
                    <a:pt x="1" y="28"/>
                  </a:lnTo>
                  <a:lnTo>
                    <a:pt x="0" y="35"/>
                  </a:lnTo>
                  <a:lnTo>
                    <a:pt x="1" y="43"/>
                  </a:lnTo>
                  <a:lnTo>
                    <a:pt x="2" y="50"/>
                  </a:lnTo>
                  <a:lnTo>
                    <a:pt x="6" y="56"/>
                  </a:lnTo>
                  <a:lnTo>
                    <a:pt x="10" y="62"/>
                  </a:lnTo>
                  <a:lnTo>
                    <a:pt x="16" y="66"/>
                  </a:lnTo>
                  <a:lnTo>
                    <a:pt x="22" y="70"/>
                  </a:lnTo>
                  <a:lnTo>
                    <a:pt x="29" y="71"/>
                  </a:lnTo>
                  <a:lnTo>
                    <a:pt x="36" y="72"/>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endParaRPr>
            </a:p>
          </p:txBody>
        </p:sp>
      </p:grpSp>
      <p:grpSp>
        <p:nvGrpSpPr>
          <p:cNvPr id="159" name="Group 55">
            <a:extLst>
              <a:ext uri="{FF2B5EF4-FFF2-40B4-BE49-F238E27FC236}">
                <a16:creationId xmlns:a16="http://schemas.microsoft.com/office/drawing/2014/main" id="{12C1F673-7123-2341-BF4D-E1A98544BB27}"/>
              </a:ext>
            </a:extLst>
          </p:cNvPr>
          <p:cNvGrpSpPr>
            <a:grpSpLocks/>
          </p:cNvGrpSpPr>
          <p:nvPr/>
        </p:nvGrpSpPr>
        <p:grpSpPr bwMode="auto">
          <a:xfrm>
            <a:off x="2496683" y="5493593"/>
            <a:ext cx="257377" cy="218108"/>
            <a:chOff x="3347" y="1468"/>
            <a:chExt cx="433" cy="433"/>
          </a:xfrm>
        </p:grpSpPr>
        <p:sp>
          <p:nvSpPr>
            <p:cNvPr id="160" name="Freeform 56">
              <a:extLst>
                <a:ext uri="{FF2B5EF4-FFF2-40B4-BE49-F238E27FC236}">
                  <a16:creationId xmlns:a16="http://schemas.microsoft.com/office/drawing/2014/main" id="{85C3F471-9388-3E4B-832A-14939F4E78A4}"/>
                </a:ext>
              </a:extLst>
            </p:cNvPr>
            <p:cNvSpPr>
              <a:spLocks/>
            </p:cNvSpPr>
            <p:nvPr/>
          </p:nvSpPr>
          <p:spPr bwMode="auto">
            <a:xfrm>
              <a:off x="3347" y="1468"/>
              <a:ext cx="433" cy="433"/>
            </a:xfrm>
            <a:custGeom>
              <a:avLst/>
              <a:gdLst>
                <a:gd name="T0" fmla="*/ 12 w 866"/>
                <a:gd name="T1" fmla="*/ 12 h 864"/>
                <a:gd name="T2" fmla="*/ 9 w 866"/>
                <a:gd name="T3" fmla="*/ 10 h 864"/>
                <a:gd name="T4" fmla="*/ 10 w 866"/>
                <a:gd name="T5" fmla="*/ 13 h 864"/>
                <a:gd name="T6" fmla="*/ 8 w 866"/>
                <a:gd name="T7" fmla="*/ 10 h 864"/>
                <a:gd name="T8" fmla="*/ 9 w 866"/>
                <a:gd name="T9" fmla="*/ 14 h 864"/>
                <a:gd name="T10" fmla="*/ 7 w 866"/>
                <a:gd name="T11" fmla="*/ 10 h 864"/>
                <a:gd name="T12" fmla="*/ 7 w 866"/>
                <a:gd name="T13" fmla="*/ 14 h 864"/>
                <a:gd name="T14" fmla="*/ 7 w 866"/>
                <a:gd name="T15" fmla="*/ 10 h 864"/>
                <a:gd name="T16" fmla="*/ 5 w 866"/>
                <a:gd name="T17" fmla="*/ 14 h 864"/>
                <a:gd name="T18" fmla="*/ 6 w 866"/>
                <a:gd name="T19" fmla="*/ 10 h 864"/>
                <a:gd name="T20" fmla="*/ 3 w 866"/>
                <a:gd name="T21" fmla="*/ 13 h 864"/>
                <a:gd name="T22" fmla="*/ 5 w 866"/>
                <a:gd name="T23" fmla="*/ 10 h 864"/>
                <a:gd name="T24" fmla="*/ 3 w 866"/>
                <a:gd name="T25" fmla="*/ 12 h 864"/>
                <a:gd name="T26" fmla="*/ 5 w 866"/>
                <a:gd name="T27" fmla="*/ 9 h 864"/>
                <a:gd name="T28" fmla="*/ 1 w 866"/>
                <a:gd name="T29" fmla="*/ 11 h 864"/>
                <a:gd name="T30" fmla="*/ 4 w 866"/>
                <a:gd name="T31" fmla="*/ 9 h 864"/>
                <a:gd name="T32" fmla="*/ 1 w 866"/>
                <a:gd name="T33" fmla="*/ 9 h 864"/>
                <a:gd name="T34" fmla="*/ 3 w 866"/>
                <a:gd name="T35" fmla="*/ 8 h 864"/>
                <a:gd name="T36" fmla="*/ 0 w 866"/>
                <a:gd name="T37" fmla="*/ 8 h 864"/>
                <a:gd name="T38" fmla="*/ 3 w 866"/>
                <a:gd name="T39" fmla="*/ 7 h 864"/>
                <a:gd name="T40" fmla="*/ 1 w 866"/>
                <a:gd name="T41" fmla="*/ 6 h 864"/>
                <a:gd name="T42" fmla="*/ 3 w 866"/>
                <a:gd name="T43" fmla="*/ 6 h 864"/>
                <a:gd name="T44" fmla="*/ 1 w 866"/>
                <a:gd name="T45" fmla="*/ 4 h 864"/>
                <a:gd name="T46" fmla="*/ 5 w 866"/>
                <a:gd name="T47" fmla="*/ 6 h 864"/>
                <a:gd name="T48" fmla="*/ 2 w 866"/>
                <a:gd name="T49" fmla="*/ 3 h 864"/>
                <a:gd name="T50" fmla="*/ 5 w 866"/>
                <a:gd name="T51" fmla="*/ 5 h 864"/>
                <a:gd name="T52" fmla="*/ 3 w 866"/>
                <a:gd name="T53" fmla="*/ 2 h 864"/>
                <a:gd name="T54" fmla="*/ 6 w 866"/>
                <a:gd name="T55" fmla="*/ 4 h 864"/>
                <a:gd name="T56" fmla="*/ 5 w 866"/>
                <a:gd name="T57" fmla="*/ 1 h 864"/>
                <a:gd name="T58" fmla="*/ 7 w 866"/>
                <a:gd name="T59" fmla="*/ 4 h 864"/>
                <a:gd name="T60" fmla="*/ 7 w 866"/>
                <a:gd name="T61" fmla="*/ 0 h 864"/>
                <a:gd name="T62" fmla="*/ 7 w 866"/>
                <a:gd name="T63" fmla="*/ 4 h 864"/>
                <a:gd name="T64" fmla="*/ 7 w 866"/>
                <a:gd name="T65" fmla="*/ 1 h 864"/>
                <a:gd name="T66" fmla="*/ 7 w 866"/>
                <a:gd name="T67" fmla="*/ 4 h 864"/>
                <a:gd name="T68" fmla="*/ 10 w 866"/>
                <a:gd name="T69" fmla="*/ 1 h 864"/>
                <a:gd name="T70" fmla="*/ 9 w 866"/>
                <a:gd name="T71" fmla="*/ 5 h 864"/>
                <a:gd name="T72" fmla="*/ 11 w 866"/>
                <a:gd name="T73" fmla="*/ 2 h 864"/>
                <a:gd name="T74" fmla="*/ 9 w 866"/>
                <a:gd name="T75" fmla="*/ 5 h 864"/>
                <a:gd name="T76" fmla="*/ 13 w 866"/>
                <a:gd name="T77" fmla="*/ 3 h 864"/>
                <a:gd name="T78" fmla="*/ 10 w 866"/>
                <a:gd name="T79" fmla="*/ 6 h 864"/>
                <a:gd name="T80" fmla="*/ 13 w 866"/>
                <a:gd name="T81" fmla="*/ 4 h 864"/>
                <a:gd name="T82" fmla="*/ 10 w 866"/>
                <a:gd name="T83" fmla="*/ 6 h 864"/>
                <a:gd name="T84" fmla="*/ 14 w 866"/>
                <a:gd name="T85" fmla="*/ 6 h 864"/>
                <a:gd name="T86" fmla="*/ 10 w 866"/>
                <a:gd name="T87" fmla="*/ 7 h 864"/>
                <a:gd name="T88" fmla="*/ 14 w 866"/>
                <a:gd name="T89" fmla="*/ 8 h 864"/>
                <a:gd name="T90" fmla="*/ 10 w 866"/>
                <a:gd name="T91" fmla="*/ 8 h 864"/>
                <a:gd name="T92" fmla="*/ 14 w 866"/>
                <a:gd name="T93" fmla="*/ 9 h 864"/>
                <a:gd name="T94" fmla="*/ 10 w 866"/>
                <a:gd name="T95" fmla="*/ 9 h 864"/>
                <a:gd name="T96" fmla="*/ 13 w 866"/>
                <a:gd name="T97" fmla="*/ 11 h 864"/>
                <a:gd name="T98" fmla="*/ 10 w 866"/>
                <a:gd name="T99" fmla="*/ 9 h 864"/>
                <a:gd name="T100" fmla="*/ 12 w 866"/>
                <a:gd name="T101" fmla="*/ 12 h 86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66"/>
                <a:gd name="T154" fmla="*/ 0 h 864"/>
                <a:gd name="T155" fmla="*/ 866 w 866"/>
                <a:gd name="T156" fmla="*/ 864 h 86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66" h="864">
                  <a:moveTo>
                    <a:pt x="725" y="753"/>
                  </a:moveTo>
                  <a:lnTo>
                    <a:pt x="549" y="595"/>
                  </a:lnTo>
                  <a:lnTo>
                    <a:pt x="635" y="815"/>
                  </a:lnTo>
                  <a:lnTo>
                    <a:pt x="504" y="618"/>
                  </a:lnTo>
                  <a:lnTo>
                    <a:pt x="534" y="853"/>
                  </a:lnTo>
                  <a:lnTo>
                    <a:pt x="455" y="629"/>
                  </a:lnTo>
                  <a:lnTo>
                    <a:pt x="425" y="864"/>
                  </a:lnTo>
                  <a:lnTo>
                    <a:pt x="405" y="628"/>
                  </a:lnTo>
                  <a:lnTo>
                    <a:pt x="317" y="849"/>
                  </a:lnTo>
                  <a:lnTo>
                    <a:pt x="356" y="615"/>
                  </a:lnTo>
                  <a:lnTo>
                    <a:pt x="217" y="807"/>
                  </a:lnTo>
                  <a:lnTo>
                    <a:pt x="314" y="590"/>
                  </a:lnTo>
                  <a:lnTo>
                    <a:pt x="130" y="741"/>
                  </a:lnTo>
                  <a:lnTo>
                    <a:pt x="278" y="555"/>
                  </a:lnTo>
                  <a:lnTo>
                    <a:pt x="62" y="656"/>
                  </a:lnTo>
                  <a:lnTo>
                    <a:pt x="251" y="512"/>
                  </a:lnTo>
                  <a:lnTo>
                    <a:pt x="19" y="557"/>
                  </a:lnTo>
                  <a:lnTo>
                    <a:pt x="236" y="464"/>
                  </a:lnTo>
                  <a:lnTo>
                    <a:pt x="0" y="449"/>
                  </a:lnTo>
                  <a:lnTo>
                    <a:pt x="235" y="414"/>
                  </a:lnTo>
                  <a:lnTo>
                    <a:pt x="9" y="342"/>
                  </a:lnTo>
                  <a:lnTo>
                    <a:pt x="246" y="365"/>
                  </a:lnTo>
                  <a:lnTo>
                    <a:pt x="45" y="239"/>
                  </a:lnTo>
                  <a:lnTo>
                    <a:pt x="267" y="321"/>
                  </a:lnTo>
                  <a:lnTo>
                    <a:pt x="105" y="148"/>
                  </a:lnTo>
                  <a:lnTo>
                    <a:pt x="300" y="284"/>
                  </a:lnTo>
                  <a:lnTo>
                    <a:pt x="186" y="76"/>
                  </a:lnTo>
                  <a:lnTo>
                    <a:pt x="341" y="255"/>
                  </a:lnTo>
                  <a:lnTo>
                    <a:pt x="282" y="25"/>
                  </a:lnTo>
                  <a:lnTo>
                    <a:pt x="388" y="237"/>
                  </a:lnTo>
                  <a:lnTo>
                    <a:pt x="388" y="0"/>
                  </a:lnTo>
                  <a:lnTo>
                    <a:pt x="438" y="232"/>
                  </a:lnTo>
                  <a:lnTo>
                    <a:pt x="497" y="2"/>
                  </a:lnTo>
                  <a:lnTo>
                    <a:pt x="487" y="239"/>
                  </a:lnTo>
                  <a:lnTo>
                    <a:pt x="602" y="32"/>
                  </a:lnTo>
                  <a:lnTo>
                    <a:pt x="534" y="259"/>
                  </a:lnTo>
                  <a:lnTo>
                    <a:pt x="696" y="86"/>
                  </a:lnTo>
                  <a:lnTo>
                    <a:pt x="574" y="289"/>
                  </a:lnTo>
                  <a:lnTo>
                    <a:pt x="774" y="162"/>
                  </a:lnTo>
                  <a:lnTo>
                    <a:pt x="605" y="328"/>
                  </a:lnTo>
                  <a:lnTo>
                    <a:pt x="831" y="255"/>
                  </a:lnTo>
                  <a:lnTo>
                    <a:pt x="625" y="373"/>
                  </a:lnTo>
                  <a:lnTo>
                    <a:pt x="862" y="358"/>
                  </a:lnTo>
                  <a:lnTo>
                    <a:pt x="634" y="422"/>
                  </a:lnTo>
                  <a:lnTo>
                    <a:pt x="866" y="466"/>
                  </a:lnTo>
                  <a:lnTo>
                    <a:pt x="629" y="472"/>
                  </a:lnTo>
                  <a:lnTo>
                    <a:pt x="845" y="573"/>
                  </a:lnTo>
                  <a:lnTo>
                    <a:pt x="613" y="519"/>
                  </a:lnTo>
                  <a:lnTo>
                    <a:pt x="796" y="671"/>
                  </a:lnTo>
                  <a:lnTo>
                    <a:pt x="585" y="560"/>
                  </a:lnTo>
                  <a:lnTo>
                    <a:pt x="725" y="753"/>
                  </a:lnTo>
                  <a:close/>
                </a:path>
              </a:pathLst>
            </a:custGeom>
            <a:solidFill>
              <a:srgbClr val="FFFF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endParaRPr>
            </a:p>
          </p:txBody>
        </p:sp>
        <p:sp>
          <p:nvSpPr>
            <p:cNvPr id="161" name="Freeform 57">
              <a:extLst>
                <a:ext uri="{FF2B5EF4-FFF2-40B4-BE49-F238E27FC236}">
                  <a16:creationId xmlns:a16="http://schemas.microsoft.com/office/drawing/2014/main" id="{B51B4A1E-00C9-3440-8E49-B4F9CA271A28}"/>
                </a:ext>
              </a:extLst>
            </p:cNvPr>
            <p:cNvSpPr>
              <a:spLocks/>
            </p:cNvSpPr>
            <p:nvPr/>
          </p:nvSpPr>
          <p:spPr bwMode="auto">
            <a:xfrm>
              <a:off x="3472" y="1615"/>
              <a:ext cx="74" cy="78"/>
            </a:xfrm>
            <a:custGeom>
              <a:avLst/>
              <a:gdLst>
                <a:gd name="T0" fmla="*/ 2 w 148"/>
                <a:gd name="T1" fmla="*/ 1 h 157"/>
                <a:gd name="T2" fmla="*/ 2 w 148"/>
                <a:gd name="T3" fmla="*/ 1 h 157"/>
                <a:gd name="T4" fmla="*/ 2 w 148"/>
                <a:gd name="T5" fmla="*/ 1 h 157"/>
                <a:gd name="T6" fmla="*/ 2 w 148"/>
                <a:gd name="T7" fmla="*/ 1 h 157"/>
                <a:gd name="T8" fmla="*/ 2 w 148"/>
                <a:gd name="T9" fmla="*/ 1 h 157"/>
                <a:gd name="T10" fmla="*/ 1 w 148"/>
                <a:gd name="T11" fmla="*/ 0 h 157"/>
                <a:gd name="T12" fmla="*/ 1 w 148"/>
                <a:gd name="T13" fmla="*/ 0 h 157"/>
                <a:gd name="T14" fmla="*/ 1 w 148"/>
                <a:gd name="T15" fmla="*/ 0 h 157"/>
                <a:gd name="T16" fmla="*/ 1 w 148"/>
                <a:gd name="T17" fmla="*/ 0 h 157"/>
                <a:gd name="T18" fmla="*/ 1 w 148"/>
                <a:gd name="T19" fmla="*/ 0 h 157"/>
                <a:gd name="T20" fmla="*/ 1 w 148"/>
                <a:gd name="T21" fmla="*/ 0 h 157"/>
                <a:gd name="T22" fmla="*/ 1 w 148"/>
                <a:gd name="T23" fmla="*/ 0 h 157"/>
                <a:gd name="T24" fmla="*/ 1 w 148"/>
                <a:gd name="T25" fmla="*/ 0 h 157"/>
                <a:gd name="T26" fmla="*/ 1 w 148"/>
                <a:gd name="T27" fmla="*/ 1 h 157"/>
                <a:gd name="T28" fmla="*/ 1 w 148"/>
                <a:gd name="T29" fmla="*/ 1 h 157"/>
                <a:gd name="T30" fmla="*/ 1 w 148"/>
                <a:gd name="T31" fmla="*/ 1 h 157"/>
                <a:gd name="T32" fmla="*/ 0 w 148"/>
                <a:gd name="T33" fmla="*/ 2 h 157"/>
                <a:gd name="T34" fmla="*/ 1 w 148"/>
                <a:gd name="T35" fmla="*/ 2 h 157"/>
                <a:gd name="T36" fmla="*/ 2 w 148"/>
                <a:gd name="T37" fmla="*/ 2 h 157"/>
                <a:gd name="T38" fmla="*/ 2 w 148"/>
                <a:gd name="T39" fmla="*/ 2 h 157"/>
                <a:gd name="T40" fmla="*/ 2 w 148"/>
                <a:gd name="T41" fmla="*/ 2 h 157"/>
                <a:gd name="T42" fmla="*/ 2 w 148"/>
                <a:gd name="T43" fmla="*/ 1 h 157"/>
                <a:gd name="T44" fmla="*/ 2 w 148"/>
                <a:gd name="T45" fmla="*/ 1 h 15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7"/>
                <a:gd name="T71" fmla="*/ 148 w 148"/>
                <a:gd name="T72" fmla="*/ 157 h 15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7">
                  <a:moveTo>
                    <a:pt x="134" y="119"/>
                  </a:moveTo>
                  <a:lnTo>
                    <a:pt x="136" y="114"/>
                  </a:lnTo>
                  <a:lnTo>
                    <a:pt x="140" y="110"/>
                  </a:lnTo>
                  <a:lnTo>
                    <a:pt x="143" y="105"/>
                  </a:lnTo>
                  <a:lnTo>
                    <a:pt x="148" y="101"/>
                  </a:lnTo>
                  <a:lnTo>
                    <a:pt x="69" y="0"/>
                  </a:lnTo>
                  <a:lnTo>
                    <a:pt x="61" y="7"/>
                  </a:lnTo>
                  <a:lnTo>
                    <a:pt x="53" y="14"/>
                  </a:lnTo>
                  <a:lnTo>
                    <a:pt x="45" y="22"/>
                  </a:lnTo>
                  <a:lnTo>
                    <a:pt x="38" y="29"/>
                  </a:lnTo>
                  <a:lnTo>
                    <a:pt x="31" y="38"/>
                  </a:lnTo>
                  <a:lnTo>
                    <a:pt x="26" y="46"/>
                  </a:lnTo>
                  <a:lnTo>
                    <a:pt x="20" y="57"/>
                  </a:lnTo>
                  <a:lnTo>
                    <a:pt x="15" y="66"/>
                  </a:lnTo>
                  <a:lnTo>
                    <a:pt x="7" y="89"/>
                  </a:lnTo>
                  <a:lnTo>
                    <a:pt x="3" y="111"/>
                  </a:lnTo>
                  <a:lnTo>
                    <a:pt x="0" y="134"/>
                  </a:lnTo>
                  <a:lnTo>
                    <a:pt x="3" y="157"/>
                  </a:lnTo>
                  <a:lnTo>
                    <a:pt x="130" y="138"/>
                  </a:lnTo>
                  <a:lnTo>
                    <a:pt x="130" y="134"/>
                  </a:lnTo>
                  <a:lnTo>
                    <a:pt x="130" y="128"/>
                  </a:lnTo>
                  <a:lnTo>
                    <a:pt x="132" y="123"/>
                  </a:lnTo>
                  <a:lnTo>
                    <a:pt x="13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endParaRPr>
            </a:p>
          </p:txBody>
        </p:sp>
        <p:sp>
          <p:nvSpPr>
            <p:cNvPr id="162" name="Freeform 58">
              <a:extLst>
                <a:ext uri="{FF2B5EF4-FFF2-40B4-BE49-F238E27FC236}">
                  <a16:creationId xmlns:a16="http://schemas.microsoft.com/office/drawing/2014/main" id="{0C5E8845-BEFF-2743-BFB2-C92412216DFD}"/>
                </a:ext>
              </a:extLst>
            </p:cNvPr>
            <p:cNvSpPr>
              <a:spLocks/>
            </p:cNvSpPr>
            <p:nvPr/>
          </p:nvSpPr>
          <p:spPr bwMode="auto">
            <a:xfrm>
              <a:off x="3586" y="1614"/>
              <a:ext cx="73" cy="78"/>
            </a:xfrm>
            <a:custGeom>
              <a:avLst/>
              <a:gdLst>
                <a:gd name="T0" fmla="*/ 0 w 148"/>
                <a:gd name="T1" fmla="*/ 2 h 155"/>
                <a:gd name="T2" fmla="*/ 0 w 148"/>
                <a:gd name="T3" fmla="*/ 2 h 155"/>
                <a:gd name="T4" fmla="*/ 0 w 148"/>
                <a:gd name="T5" fmla="*/ 2 h 155"/>
                <a:gd name="T6" fmla="*/ 0 w 148"/>
                <a:gd name="T7" fmla="*/ 2 h 155"/>
                <a:gd name="T8" fmla="*/ 0 w 148"/>
                <a:gd name="T9" fmla="*/ 2 h 155"/>
                <a:gd name="T10" fmla="*/ 1 w 148"/>
                <a:gd name="T11" fmla="*/ 0 h 155"/>
                <a:gd name="T12" fmla="*/ 1 w 148"/>
                <a:gd name="T13" fmla="*/ 1 h 155"/>
                <a:gd name="T14" fmla="*/ 1 w 148"/>
                <a:gd name="T15" fmla="*/ 1 h 155"/>
                <a:gd name="T16" fmla="*/ 1 w 148"/>
                <a:gd name="T17" fmla="*/ 1 h 155"/>
                <a:gd name="T18" fmla="*/ 1 w 148"/>
                <a:gd name="T19" fmla="*/ 1 h 155"/>
                <a:gd name="T20" fmla="*/ 1 w 148"/>
                <a:gd name="T21" fmla="*/ 1 h 155"/>
                <a:gd name="T22" fmla="*/ 1 w 148"/>
                <a:gd name="T23" fmla="*/ 1 h 155"/>
                <a:gd name="T24" fmla="*/ 1 w 148"/>
                <a:gd name="T25" fmla="*/ 1 h 155"/>
                <a:gd name="T26" fmla="*/ 2 w 148"/>
                <a:gd name="T27" fmla="*/ 1 h 155"/>
                <a:gd name="T28" fmla="*/ 2 w 148"/>
                <a:gd name="T29" fmla="*/ 2 h 155"/>
                <a:gd name="T30" fmla="*/ 2 w 148"/>
                <a:gd name="T31" fmla="*/ 2 h 155"/>
                <a:gd name="T32" fmla="*/ 2 w 148"/>
                <a:gd name="T33" fmla="*/ 3 h 155"/>
                <a:gd name="T34" fmla="*/ 2 w 148"/>
                <a:gd name="T35" fmla="*/ 3 h 155"/>
                <a:gd name="T36" fmla="*/ 0 w 148"/>
                <a:gd name="T37" fmla="*/ 3 h 155"/>
                <a:gd name="T38" fmla="*/ 0 w 148"/>
                <a:gd name="T39" fmla="*/ 3 h 155"/>
                <a:gd name="T40" fmla="*/ 0 w 148"/>
                <a:gd name="T41" fmla="*/ 2 h 155"/>
                <a:gd name="T42" fmla="*/ 0 w 148"/>
                <a:gd name="T43" fmla="*/ 2 h 155"/>
                <a:gd name="T44" fmla="*/ 0 w 148"/>
                <a:gd name="T45" fmla="*/ 2 h 1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5"/>
                <a:gd name="T71" fmla="*/ 148 w 148"/>
                <a:gd name="T72" fmla="*/ 155 h 15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5">
                  <a:moveTo>
                    <a:pt x="14" y="119"/>
                  </a:moveTo>
                  <a:lnTo>
                    <a:pt x="12" y="114"/>
                  </a:lnTo>
                  <a:lnTo>
                    <a:pt x="8" y="109"/>
                  </a:lnTo>
                  <a:lnTo>
                    <a:pt x="5" y="106"/>
                  </a:lnTo>
                  <a:lnTo>
                    <a:pt x="0" y="102"/>
                  </a:lnTo>
                  <a:lnTo>
                    <a:pt x="77" y="0"/>
                  </a:lnTo>
                  <a:lnTo>
                    <a:pt x="85" y="6"/>
                  </a:lnTo>
                  <a:lnTo>
                    <a:pt x="93" y="13"/>
                  </a:lnTo>
                  <a:lnTo>
                    <a:pt x="100" y="21"/>
                  </a:lnTo>
                  <a:lnTo>
                    <a:pt x="108" y="29"/>
                  </a:lnTo>
                  <a:lnTo>
                    <a:pt x="114" y="37"/>
                  </a:lnTo>
                  <a:lnTo>
                    <a:pt x="121" y="46"/>
                  </a:lnTo>
                  <a:lnTo>
                    <a:pt x="127" y="55"/>
                  </a:lnTo>
                  <a:lnTo>
                    <a:pt x="131" y="64"/>
                  </a:lnTo>
                  <a:lnTo>
                    <a:pt x="141" y="86"/>
                  </a:lnTo>
                  <a:lnTo>
                    <a:pt x="145" y="109"/>
                  </a:lnTo>
                  <a:lnTo>
                    <a:pt x="148" y="132"/>
                  </a:lnTo>
                  <a:lnTo>
                    <a:pt x="146" y="155"/>
                  </a:lnTo>
                  <a:lnTo>
                    <a:pt x="17" y="138"/>
                  </a:lnTo>
                  <a:lnTo>
                    <a:pt x="17" y="134"/>
                  </a:lnTo>
                  <a:lnTo>
                    <a:pt x="17" y="128"/>
                  </a:lnTo>
                  <a:lnTo>
                    <a:pt x="16" y="123"/>
                  </a:lnTo>
                  <a:lnTo>
                    <a:pt x="1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endParaRPr>
            </a:p>
          </p:txBody>
        </p:sp>
        <p:sp>
          <p:nvSpPr>
            <p:cNvPr id="163" name="Freeform 59">
              <a:extLst>
                <a:ext uri="{FF2B5EF4-FFF2-40B4-BE49-F238E27FC236}">
                  <a16:creationId xmlns:a16="http://schemas.microsoft.com/office/drawing/2014/main" id="{4176D164-6017-CE42-95E9-2B97F9677D2F}"/>
                </a:ext>
              </a:extLst>
            </p:cNvPr>
            <p:cNvSpPr>
              <a:spLocks/>
            </p:cNvSpPr>
            <p:nvPr/>
          </p:nvSpPr>
          <p:spPr bwMode="auto">
            <a:xfrm>
              <a:off x="3522" y="1715"/>
              <a:ext cx="85" cy="67"/>
            </a:xfrm>
            <a:custGeom>
              <a:avLst/>
              <a:gdLst>
                <a:gd name="T0" fmla="*/ 1 w 172"/>
                <a:gd name="T1" fmla="*/ 0 h 135"/>
                <a:gd name="T2" fmla="*/ 1 w 172"/>
                <a:gd name="T3" fmla="*/ 0 h 135"/>
                <a:gd name="T4" fmla="*/ 1 w 172"/>
                <a:gd name="T5" fmla="*/ 0 h 135"/>
                <a:gd name="T6" fmla="*/ 1 w 172"/>
                <a:gd name="T7" fmla="*/ 0 h 135"/>
                <a:gd name="T8" fmla="*/ 1 w 172"/>
                <a:gd name="T9" fmla="*/ 0 h 135"/>
                <a:gd name="T10" fmla="*/ 2 w 172"/>
                <a:gd name="T11" fmla="*/ 1 h 135"/>
                <a:gd name="T12" fmla="*/ 2 w 172"/>
                <a:gd name="T13" fmla="*/ 1 h 135"/>
                <a:gd name="T14" fmla="*/ 2 w 172"/>
                <a:gd name="T15" fmla="*/ 1 h 135"/>
                <a:gd name="T16" fmla="*/ 2 w 172"/>
                <a:gd name="T17" fmla="*/ 1 h 135"/>
                <a:gd name="T18" fmla="*/ 2 w 172"/>
                <a:gd name="T19" fmla="*/ 2 h 135"/>
                <a:gd name="T20" fmla="*/ 1 w 172"/>
                <a:gd name="T21" fmla="*/ 2 h 135"/>
                <a:gd name="T22" fmla="*/ 1 w 172"/>
                <a:gd name="T23" fmla="*/ 2 h 135"/>
                <a:gd name="T24" fmla="*/ 1 w 172"/>
                <a:gd name="T25" fmla="*/ 2 h 135"/>
                <a:gd name="T26" fmla="*/ 1 w 172"/>
                <a:gd name="T27" fmla="*/ 2 h 135"/>
                <a:gd name="T28" fmla="*/ 1 w 172"/>
                <a:gd name="T29" fmla="*/ 2 h 135"/>
                <a:gd name="T30" fmla="*/ 1 w 172"/>
                <a:gd name="T31" fmla="*/ 2 h 135"/>
                <a:gd name="T32" fmla="*/ 0 w 172"/>
                <a:gd name="T33" fmla="*/ 2 h 135"/>
                <a:gd name="T34" fmla="*/ 0 w 172"/>
                <a:gd name="T35" fmla="*/ 2 h 135"/>
                <a:gd name="T36" fmla="*/ 0 w 172"/>
                <a:gd name="T37" fmla="*/ 1 h 135"/>
                <a:gd name="T38" fmla="*/ 0 w 172"/>
                <a:gd name="T39" fmla="*/ 1 h 135"/>
                <a:gd name="T40" fmla="*/ 0 w 172"/>
                <a:gd name="T41" fmla="*/ 1 h 135"/>
                <a:gd name="T42" fmla="*/ 0 w 172"/>
                <a:gd name="T43" fmla="*/ 1 h 135"/>
                <a:gd name="T44" fmla="*/ 1 w 172"/>
                <a:gd name="T45" fmla="*/ 0 h 135"/>
                <a:gd name="T46" fmla="*/ 1 w 172"/>
                <a:gd name="T47" fmla="*/ 0 h 135"/>
                <a:gd name="T48" fmla="*/ 1 w 172"/>
                <a:gd name="T49" fmla="*/ 0 h 135"/>
                <a:gd name="T50" fmla="*/ 1 w 172"/>
                <a:gd name="T51" fmla="*/ 0 h 135"/>
                <a:gd name="T52" fmla="*/ 1 w 172"/>
                <a:gd name="T53" fmla="*/ 0 h 13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72"/>
                <a:gd name="T82" fmla="*/ 0 h 135"/>
                <a:gd name="T83" fmla="*/ 172 w 172"/>
                <a:gd name="T84" fmla="*/ 135 h 13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72" h="135">
                  <a:moveTo>
                    <a:pt x="89" y="6"/>
                  </a:moveTo>
                  <a:lnTo>
                    <a:pt x="95" y="6"/>
                  </a:lnTo>
                  <a:lnTo>
                    <a:pt x="100" y="5"/>
                  </a:lnTo>
                  <a:lnTo>
                    <a:pt x="105" y="3"/>
                  </a:lnTo>
                  <a:lnTo>
                    <a:pt x="110" y="0"/>
                  </a:lnTo>
                  <a:lnTo>
                    <a:pt x="172" y="113"/>
                  </a:lnTo>
                  <a:lnTo>
                    <a:pt x="163" y="118"/>
                  </a:lnTo>
                  <a:lnTo>
                    <a:pt x="153" y="123"/>
                  </a:lnTo>
                  <a:lnTo>
                    <a:pt x="143" y="126"/>
                  </a:lnTo>
                  <a:lnTo>
                    <a:pt x="133" y="129"/>
                  </a:lnTo>
                  <a:lnTo>
                    <a:pt x="122" y="132"/>
                  </a:lnTo>
                  <a:lnTo>
                    <a:pt x="111" y="134"/>
                  </a:lnTo>
                  <a:lnTo>
                    <a:pt x="100" y="135"/>
                  </a:lnTo>
                  <a:lnTo>
                    <a:pt x="89" y="135"/>
                  </a:lnTo>
                  <a:lnTo>
                    <a:pt x="77" y="135"/>
                  </a:lnTo>
                  <a:lnTo>
                    <a:pt x="65" y="134"/>
                  </a:lnTo>
                  <a:lnTo>
                    <a:pt x="53" y="132"/>
                  </a:lnTo>
                  <a:lnTo>
                    <a:pt x="43" y="128"/>
                  </a:lnTo>
                  <a:lnTo>
                    <a:pt x="31" y="125"/>
                  </a:lnTo>
                  <a:lnTo>
                    <a:pt x="21" y="120"/>
                  </a:lnTo>
                  <a:lnTo>
                    <a:pt x="11" y="116"/>
                  </a:lnTo>
                  <a:lnTo>
                    <a:pt x="0" y="110"/>
                  </a:lnTo>
                  <a:lnTo>
                    <a:pt x="71" y="2"/>
                  </a:lnTo>
                  <a:lnTo>
                    <a:pt x="75" y="3"/>
                  </a:lnTo>
                  <a:lnTo>
                    <a:pt x="80" y="5"/>
                  </a:lnTo>
                  <a:lnTo>
                    <a:pt x="84" y="6"/>
                  </a:lnTo>
                  <a:lnTo>
                    <a:pt x="89" y="6"/>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endParaRPr>
            </a:p>
          </p:txBody>
        </p:sp>
        <p:sp>
          <p:nvSpPr>
            <p:cNvPr id="164" name="Freeform 60">
              <a:extLst>
                <a:ext uri="{FF2B5EF4-FFF2-40B4-BE49-F238E27FC236}">
                  <a16:creationId xmlns:a16="http://schemas.microsoft.com/office/drawing/2014/main" id="{1DEA14EA-76D4-3544-AA0D-8A602C889166}"/>
                </a:ext>
              </a:extLst>
            </p:cNvPr>
            <p:cNvSpPr>
              <a:spLocks/>
            </p:cNvSpPr>
            <p:nvPr/>
          </p:nvSpPr>
          <p:spPr bwMode="auto">
            <a:xfrm>
              <a:off x="3546" y="1669"/>
              <a:ext cx="37" cy="37"/>
            </a:xfrm>
            <a:custGeom>
              <a:avLst/>
              <a:gdLst>
                <a:gd name="T0" fmla="*/ 1 w 72"/>
                <a:gd name="T1" fmla="*/ 2 h 72"/>
                <a:gd name="T2" fmla="*/ 1 w 72"/>
                <a:gd name="T3" fmla="*/ 2 h 72"/>
                <a:gd name="T4" fmla="*/ 1 w 72"/>
                <a:gd name="T5" fmla="*/ 2 h 72"/>
                <a:gd name="T6" fmla="*/ 1 w 72"/>
                <a:gd name="T7" fmla="*/ 2 h 72"/>
                <a:gd name="T8" fmla="*/ 1 w 72"/>
                <a:gd name="T9" fmla="*/ 1 h 72"/>
                <a:gd name="T10" fmla="*/ 2 w 72"/>
                <a:gd name="T11" fmla="*/ 1 h 72"/>
                <a:gd name="T12" fmla="*/ 2 w 72"/>
                <a:gd name="T13" fmla="*/ 1 h 72"/>
                <a:gd name="T14" fmla="*/ 2 w 72"/>
                <a:gd name="T15" fmla="*/ 1 h 72"/>
                <a:gd name="T16" fmla="*/ 2 w 72"/>
                <a:gd name="T17" fmla="*/ 1 h 72"/>
                <a:gd name="T18" fmla="*/ 2 w 72"/>
                <a:gd name="T19" fmla="*/ 1 h 72"/>
                <a:gd name="T20" fmla="*/ 2 w 72"/>
                <a:gd name="T21" fmla="*/ 1 h 72"/>
                <a:gd name="T22" fmla="*/ 2 w 72"/>
                <a:gd name="T23" fmla="*/ 1 h 72"/>
                <a:gd name="T24" fmla="*/ 1 w 72"/>
                <a:gd name="T25" fmla="*/ 1 h 72"/>
                <a:gd name="T26" fmla="*/ 1 w 72"/>
                <a:gd name="T27" fmla="*/ 1 h 72"/>
                <a:gd name="T28" fmla="*/ 1 w 72"/>
                <a:gd name="T29" fmla="*/ 1 h 72"/>
                <a:gd name="T30" fmla="*/ 1 w 72"/>
                <a:gd name="T31" fmla="*/ 1 h 72"/>
                <a:gd name="T32" fmla="*/ 1 w 72"/>
                <a:gd name="T33" fmla="*/ 0 h 72"/>
                <a:gd name="T34" fmla="*/ 1 w 72"/>
                <a:gd name="T35" fmla="*/ 1 h 72"/>
                <a:gd name="T36" fmla="*/ 1 w 72"/>
                <a:gd name="T37" fmla="*/ 1 h 72"/>
                <a:gd name="T38" fmla="*/ 1 w 72"/>
                <a:gd name="T39" fmla="*/ 1 h 72"/>
                <a:gd name="T40" fmla="*/ 1 w 72"/>
                <a:gd name="T41" fmla="*/ 1 h 72"/>
                <a:gd name="T42" fmla="*/ 1 w 72"/>
                <a:gd name="T43" fmla="*/ 1 h 72"/>
                <a:gd name="T44" fmla="*/ 1 w 72"/>
                <a:gd name="T45" fmla="*/ 1 h 72"/>
                <a:gd name="T46" fmla="*/ 1 w 72"/>
                <a:gd name="T47" fmla="*/ 1 h 72"/>
                <a:gd name="T48" fmla="*/ 0 w 72"/>
                <a:gd name="T49" fmla="*/ 1 h 72"/>
                <a:gd name="T50" fmla="*/ 1 w 72"/>
                <a:gd name="T51" fmla="*/ 1 h 72"/>
                <a:gd name="T52" fmla="*/ 1 w 72"/>
                <a:gd name="T53" fmla="*/ 1 h 72"/>
                <a:gd name="T54" fmla="*/ 1 w 72"/>
                <a:gd name="T55" fmla="*/ 1 h 72"/>
                <a:gd name="T56" fmla="*/ 1 w 72"/>
                <a:gd name="T57" fmla="*/ 1 h 72"/>
                <a:gd name="T58" fmla="*/ 1 w 72"/>
                <a:gd name="T59" fmla="*/ 2 h 72"/>
                <a:gd name="T60" fmla="*/ 1 w 72"/>
                <a:gd name="T61" fmla="*/ 2 h 72"/>
                <a:gd name="T62" fmla="*/ 1 w 72"/>
                <a:gd name="T63" fmla="*/ 2 h 72"/>
                <a:gd name="T64" fmla="*/ 1 w 72"/>
                <a:gd name="T65" fmla="*/ 2 h 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2"/>
                <a:gd name="T100" fmla="*/ 0 h 72"/>
                <a:gd name="T101" fmla="*/ 72 w 72"/>
                <a:gd name="T102" fmla="*/ 72 h 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2" h="72">
                  <a:moveTo>
                    <a:pt x="36" y="72"/>
                  </a:moveTo>
                  <a:lnTo>
                    <a:pt x="44" y="71"/>
                  </a:lnTo>
                  <a:lnTo>
                    <a:pt x="50" y="70"/>
                  </a:lnTo>
                  <a:lnTo>
                    <a:pt x="56" y="66"/>
                  </a:lnTo>
                  <a:lnTo>
                    <a:pt x="62" y="62"/>
                  </a:lnTo>
                  <a:lnTo>
                    <a:pt x="67" y="56"/>
                  </a:lnTo>
                  <a:lnTo>
                    <a:pt x="70" y="50"/>
                  </a:lnTo>
                  <a:lnTo>
                    <a:pt x="71" y="43"/>
                  </a:lnTo>
                  <a:lnTo>
                    <a:pt x="72" y="35"/>
                  </a:lnTo>
                  <a:lnTo>
                    <a:pt x="71" y="28"/>
                  </a:lnTo>
                  <a:lnTo>
                    <a:pt x="70" y="21"/>
                  </a:lnTo>
                  <a:lnTo>
                    <a:pt x="67" y="16"/>
                  </a:lnTo>
                  <a:lnTo>
                    <a:pt x="62" y="10"/>
                  </a:lnTo>
                  <a:lnTo>
                    <a:pt x="56" y="5"/>
                  </a:lnTo>
                  <a:lnTo>
                    <a:pt x="50" y="2"/>
                  </a:lnTo>
                  <a:lnTo>
                    <a:pt x="44" y="1"/>
                  </a:lnTo>
                  <a:lnTo>
                    <a:pt x="36" y="0"/>
                  </a:lnTo>
                  <a:lnTo>
                    <a:pt x="29" y="1"/>
                  </a:lnTo>
                  <a:lnTo>
                    <a:pt x="22" y="2"/>
                  </a:lnTo>
                  <a:lnTo>
                    <a:pt x="16" y="5"/>
                  </a:lnTo>
                  <a:lnTo>
                    <a:pt x="10" y="10"/>
                  </a:lnTo>
                  <a:lnTo>
                    <a:pt x="6" y="16"/>
                  </a:lnTo>
                  <a:lnTo>
                    <a:pt x="2" y="21"/>
                  </a:lnTo>
                  <a:lnTo>
                    <a:pt x="1" y="28"/>
                  </a:lnTo>
                  <a:lnTo>
                    <a:pt x="0" y="35"/>
                  </a:lnTo>
                  <a:lnTo>
                    <a:pt x="1" y="43"/>
                  </a:lnTo>
                  <a:lnTo>
                    <a:pt x="2" y="50"/>
                  </a:lnTo>
                  <a:lnTo>
                    <a:pt x="6" y="56"/>
                  </a:lnTo>
                  <a:lnTo>
                    <a:pt x="10" y="62"/>
                  </a:lnTo>
                  <a:lnTo>
                    <a:pt x="16" y="66"/>
                  </a:lnTo>
                  <a:lnTo>
                    <a:pt x="22" y="70"/>
                  </a:lnTo>
                  <a:lnTo>
                    <a:pt x="29" y="71"/>
                  </a:lnTo>
                  <a:lnTo>
                    <a:pt x="36" y="72"/>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endParaRPr>
            </a:p>
          </p:txBody>
        </p:sp>
      </p:grpSp>
      <p:grpSp>
        <p:nvGrpSpPr>
          <p:cNvPr id="165" name="Group 55">
            <a:extLst>
              <a:ext uri="{FF2B5EF4-FFF2-40B4-BE49-F238E27FC236}">
                <a16:creationId xmlns:a16="http://schemas.microsoft.com/office/drawing/2014/main" id="{EF2B37A7-C523-5C4E-9AFC-6F74E34EAA52}"/>
              </a:ext>
            </a:extLst>
          </p:cNvPr>
          <p:cNvGrpSpPr>
            <a:grpSpLocks/>
          </p:cNvGrpSpPr>
          <p:nvPr/>
        </p:nvGrpSpPr>
        <p:grpSpPr bwMode="auto">
          <a:xfrm>
            <a:off x="2584545" y="3848485"/>
            <a:ext cx="257377" cy="218108"/>
            <a:chOff x="3347" y="1468"/>
            <a:chExt cx="433" cy="433"/>
          </a:xfrm>
        </p:grpSpPr>
        <p:sp>
          <p:nvSpPr>
            <p:cNvPr id="166" name="Freeform 56">
              <a:extLst>
                <a:ext uri="{FF2B5EF4-FFF2-40B4-BE49-F238E27FC236}">
                  <a16:creationId xmlns:a16="http://schemas.microsoft.com/office/drawing/2014/main" id="{58F1773A-4C02-B845-873E-62B93AFDE99C}"/>
                </a:ext>
              </a:extLst>
            </p:cNvPr>
            <p:cNvSpPr>
              <a:spLocks/>
            </p:cNvSpPr>
            <p:nvPr/>
          </p:nvSpPr>
          <p:spPr bwMode="auto">
            <a:xfrm>
              <a:off x="3347" y="1468"/>
              <a:ext cx="433" cy="433"/>
            </a:xfrm>
            <a:custGeom>
              <a:avLst/>
              <a:gdLst>
                <a:gd name="T0" fmla="*/ 12 w 866"/>
                <a:gd name="T1" fmla="*/ 12 h 864"/>
                <a:gd name="T2" fmla="*/ 9 w 866"/>
                <a:gd name="T3" fmla="*/ 10 h 864"/>
                <a:gd name="T4" fmla="*/ 10 w 866"/>
                <a:gd name="T5" fmla="*/ 13 h 864"/>
                <a:gd name="T6" fmla="*/ 8 w 866"/>
                <a:gd name="T7" fmla="*/ 10 h 864"/>
                <a:gd name="T8" fmla="*/ 9 w 866"/>
                <a:gd name="T9" fmla="*/ 14 h 864"/>
                <a:gd name="T10" fmla="*/ 7 w 866"/>
                <a:gd name="T11" fmla="*/ 10 h 864"/>
                <a:gd name="T12" fmla="*/ 7 w 866"/>
                <a:gd name="T13" fmla="*/ 14 h 864"/>
                <a:gd name="T14" fmla="*/ 7 w 866"/>
                <a:gd name="T15" fmla="*/ 10 h 864"/>
                <a:gd name="T16" fmla="*/ 5 w 866"/>
                <a:gd name="T17" fmla="*/ 14 h 864"/>
                <a:gd name="T18" fmla="*/ 6 w 866"/>
                <a:gd name="T19" fmla="*/ 10 h 864"/>
                <a:gd name="T20" fmla="*/ 3 w 866"/>
                <a:gd name="T21" fmla="*/ 13 h 864"/>
                <a:gd name="T22" fmla="*/ 5 w 866"/>
                <a:gd name="T23" fmla="*/ 10 h 864"/>
                <a:gd name="T24" fmla="*/ 3 w 866"/>
                <a:gd name="T25" fmla="*/ 12 h 864"/>
                <a:gd name="T26" fmla="*/ 5 w 866"/>
                <a:gd name="T27" fmla="*/ 9 h 864"/>
                <a:gd name="T28" fmla="*/ 1 w 866"/>
                <a:gd name="T29" fmla="*/ 11 h 864"/>
                <a:gd name="T30" fmla="*/ 4 w 866"/>
                <a:gd name="T31" fmla="*/ 9 h 864"/>
                <a:gd name="T32" fmla="*/ 1 w 866"/>
                <a:gd name="T33" fmla="*/ 9 h 864"/>
                <a:gd name="T34" fmla="*/ 3 w 866"/>
                <a:gd name="T35" fmla="*/ 8 h 864"/>
                <a:gd name="T36" fmla="*/ 0 w 866"/>
                <a:gd name="T37" fmla="*/ 8 h 864"/>
                <a:gd name="T38" fmla="*/ 3 w 866"/>
                <a:gd name="T39" fmla="*/ 7 h 864"/>
                <a:gd name="T40" fmla="*/ 1 w 866"/>
                <a:gd name="T41" fmla="*/ 6 h 864"/>
                <a:gd name="T42" fmla="*/ 3 w 866"/>
                <a:gd name="T43" fmla="*/ 6 h 864"/>
                <a:gd name="T44" fmla="*/ 1 w 866"/>
                <a:gd name="T45" fmla="*/ 4 h 864"/>
                <a:gd name="T46" fmla="*/ 5 w 866"/>
                <a:gd name="T47" fmla="*/ 6 h 864"/>
                <a:gd name="T48" fmla="*/ 2 w 866"/>
                <a:gd name="T49" fmla="*/ 3 h 864"/>
                <a:gd name="T50" fmla="*/ 5 w 866"/>
                <a:gd name="T51" fmla="*/ 5 h 864"/>
                <a:gd name="T52" fmla="*/ 3 w 866"/>
                <a:gd name="T53" fmla="*/ 2 h 864"/>
                <a:gd name="T54" fmla="*/ 6 w 866"/>
                <a:gd name="T55" fmla="*/ 4 h 864"/>
                <a:gd name="T56" fmla="*/ 5 w 866"/>
                <a:gd name="T57" fmla="*/ 1 h 864"/>
                <a:gd name="T58" fmla="*/ 7 w 866"/>
                <a:gd name="T59" fmla="*/ 4 h 864"/>
                <a:gd name="T60" fmla="*/ 7 w 866"/>
                <a:gd name="T61" fmla="*/ 0 h 864"/>
                <a:gd name="T62" fmla="*/ 7 w 866"/>
                <a:gd name="T63" fmla="*/ 4 h 864"/>
                <a:gd name="T64" fmla="*/ 7 w 866"/>
                <a:gd name="T65" fmla="*/ 1 h 864"/>
                <a:gd name="T66" fmla="*/ 7 w 866"/>
                <a:gd name="T67" fmla="*/ 4 h 864"/>
                <a:gd name="T68" fmla="*/ 10 w 866"/>
                <a:gd name="T69" fmla="*/ 1 h 864"/>
                <a:gd name="T70" fmla="*/ 9 w 866"/>
                <a:gd name="T71" fmla="*/ 5 h 864"/>
                <a:gd name="T72" fmla="*/ 11 w 866"/>
                <a:gd name="T73" fmla="*/ 2 h 864"/>
                <a:gd name="T74" fmla="*/ 9 w 866"/>
                <a:gd name="T75" fmla="*/ 5 h 864"/>
                <a:gd name="T76" fmla="*/ 13 w 866"/>
                <a:gd name="T77" fmla="*/ 3 h 864"/>
                <a:gd name="T78" fmla="*/ 10 w 866"/>
                <a:gd name="T79" fmla="*/ 6 h 864"/>
                <a:gd name="T80" fmla="*/ 13 w 866"/>
                <a:gd name="T81" fmla="*/ 4 h 864"/>
                <a:gd name="T82" fmla="*/ 10 w 866"/>
                <a:gd name="T83" fmla="*/ 6 h 864"/>
                <a:gd name="T84" fmla="*/ 14 w 866"/>
                <a:gd name="T85" fmla="*/ 6 h 864"/>
                <a:gd name="T86" fmla="*/ 10 w 866"/>
                <a:gd name="T87" fmla="*/ 7 h 864"/>
                <a:gd name="T88" fmla="*/ 14 w 866"/>
                <a:gd name="T89" fmla="*/ 8 h 864"/>
                <a:gd name="T90" fmla="*/ 10 w 866"/>
                <a:gd name="T91" fmla="*/ 8 h 864"/>
                <a:gd name="T92" fmla="*/ 14 w 866"/>
                <a:gd name="T93" fmla="*/ 9 h 864"/>
                <a:gd name="T94" fmla="*/ 10 w 866"/>
                <a:gd name="T95" fmla="*/ 9 h 864"/>
                <a:gd name="T96" fmla="*/ 13 w 866"/>
                <a:gd name="T97" fmla="*/ 11 h 864"/>
                <a:gd name="T98" fmla="*/ 10 w 866"/>
                <a:gd name="T99" fmla="*/ 9 h 864"/>
                <a:gd name="T100" fmla="*/ 12 w 866"/>
                <a:gd name="T101" fmla="*/ 12 h 86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66"/>
                <a:gd name="T154" fmla="*/ 0 h 864"/>
                <a:gd name="T155" fmla="*/ 866 w 866"/>
                <a:gd name="T156" fmla="*/ 864 h 86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66" h="864">
                  <a:moveTo>
                    <a:pt x="725" y="753"/>
                  </a:moveTo>
                  <a:lnTo>
                    <a:pt x="549" y="595"/>
                  </a:lnTo>
                  <a:lnTo>
                    <a:pt x="635" y="815"/>
                  </a:lnTo>
                  <a:lnTo>
                    <a:pt x="504" y="618"/>
                  </a:lnTo>
                  <a:lnTo>
                    <a:pt x="534" y="853"/>
                  </a:lnTo>
                  <a:lnTo>
                    <a:pt x="455" y="629"/>
                  </a:lnTo>
                  <a:lnTo>
                    <a:pt x="425" y="864"/>
                  </a:lnTo>
                  <a:lnTo>
                    <a:pt x="405" y="628"/>
                  </a:lnTo>
                  <a:lnTo>
                    <a:pt x="317" y="849"/>
                  </a:lnTo>
                  <a:lnTo>
                    <a:pt x="356" y="615"/>
                  </a:lnTo>
                  <a:lnTo>
                    <a:pt x="217" y="807"/>
                  </a:lnTo>
                  <a:lnTo>
                    <a:pt x="314" y="590"/>
                  </a:lnTo>
                  <a:lnTo>
                    <a:pt x="130" y="741"/>
                  </a:lnTo>
                  <a:lnTo>
                    <a:pt x="278" y="555"/>
                  </a:lnTo>
                  <a:lnTo>
                    <a:pt x="62" y="656"/>
                  </a:lnTo>
                  <a:lnTo>
                    <a:pt x="251" y="512"/>
                  </a:lnTo>
                  <a:lnTo>
                    <a:pt x="19" y="557"/>
                  </a:lnTo>
                  <a:lnTo>
                    <a:pt x="236" y="464"/>
                  </a:lnTo>
                  <a:lnTo>
                    <a:pt x="0" y="449"/>
                  </a:lnTo>
                  <a:lnTo>
                    <a:pt x="235" y="414"/>
                  </a:lnTo>
                  <a:lnTo>
                    <a:pt x="9" y="342"/>
                  </a:lnTo>
                  <a:lnTo>
                    <a:pt x="246" y="365"/>
                  </a:lnTo>
                  <a:lnTo>
                    <a:pt x="45" y="239"/>
                  </a:lnTo>
                  <a:lnTo>
                    <a:pt x="267" y="321"/>
                  </a:lnTo>
                  <a:lnTo>
                    <a:pt x="105" y="148"/>
                  </a:lnTo>
                  <a:lnTo>
                    <a:pt x="300" y="284"/>
                  </a:lnTo>
                  <a:lnTo>
                    <a:pt x="186" y="76"/>
                  </a:lnTo>
                  <a:lnTo>
                    <a:pt x="341" y="255"/>
                  </a:lnTo>
                  <a:lnTo>
                    <a:pt x="282" y="25"/>
                  </a:lnTo>
                  <a:lnTo>
                    <a:pt x="388" y="237"/>
                  </a:lnTo>
                  <a:lnTo>
                    <a:pt x="388" y="0"/>
                  </a:lnTo>
                  <a:lnTo>
                    <a:pt x="438" y="232"/>
                  </a:lnTo>
                  <a:lnTo>
                    <a:pt x="497" y="2"/>
                  </a:lnTo>
                  <a:lnTo>
                    <a:pt x="487" y="239"/>
                  </a:lnTo>
                  <a:lnTo>
                    <a:pt x="602" y="32"/>
                  </a:lnTo>
                  <a:lnTo>
                    <a:pt x="534" y="259"/>
                  </a:lnTo>
                  <a:lnTo>
                    <a:pt x="696" y="86"/>
                  </a:lnTo>
                  <a:lnTo>
                    <a:pt x="574" y="289"/>
                  </a:lnTo>
                  <a:lnTo>
                    <a:pt x="774" y="162"/>
                  </a:lnTo>
                  <a:lnTo>
                    <a:pt x="605" y="328"/>
                  </a:lnTo>
                  <a:lnTo>
                    <a:pt x="831" y="255"/>
                  </a:lnTo>
                  <a:lnTo>
                    <a:pt x="625" y="373"/>
                  </a:lnTo>
                  <a:lnTo>
                    <a:pt x="862" y="358"/>
                  </a:lnTo>
                  <a:lnTo>
                    <a:pt x="634" y="422"/>
                  </a:lnTo>
                  <a:lnTo>
                    <a:pt x="866" y="466"/>
                  </a:lnTo>
                  <a:lnTo>
                    <a:pt x="629" y="472"/>
                  </a:lnTo>
                  <a:lnTo>
                    <a:pt x="845" y="573"/>
                  </a:lnTo>
                  <a:lnTo>
                    <a:pt x="613" y="519"/>
                  </a:lnTo>
                  <a:lnTo>
                    <a:pt x="796" y="671"/>
                  </a:lnTo>
                  <a:lnTo>
                    <a:pt x="585" y="560"/>
                  </a:lnTo>
                  <a:lnTo>
                    <a:pt x="725" y="753"/>
                  </a:lnTo>
                  <a:close/>
                </a:path>
              </a:pathLst>
            </a:custGeom>
            <a:solidFill>
              <a:srgbClr val="FFFF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endParaRPr>
            </a:p>
          </p:txBody>
        </p:sp>
        <p:sp>
          <p:nvSpPr>
            <p:cNvPr id="167" name="Freeform 57">
              <a:extLst>
                <a:ext uri="{FF2B5EF4-FFF2-40B4-BE49-F238E27FC236}">
                  <a16:creationId xmlns:a16="http://schemas.microsoft.com/office/drawing/2014/main" id="{0FD61488-E696-AC43-9936-242F35E5DE49}"/>
                </a:ext>
              </a:extLst>
            </p:cNvPr>
            <p:cNvSpPr>
              <a:spLocks/>
            </p:cNvSpPr>
            <p:nvPr/>
          </p:nvSpPr>
          <p:spPr bwMode="auto">
            <a:xfrm>
              <a:off x="3472" y="1615"/>
              <a:ext cx="74" cy="78"/>
            </a:xfrm>
            <a:custGeom>
              <a:avLst/>
              <a:gdLst>
                <a:gd name="T0" fmla="*/ 2 w 148"/>
                <a:gd name="T1" fmla="*/ 1 h 157"/>
                <a:gd name="T2" fmla="*/ 2 w 148"/>
                <a:gd name="T3" fmla="*/ 1 h 157"/>
                <a:gd name="T4" fmla="*/ 2 w 148"/>
                <a:gd name="T5" fmla="*/ 1 h 157"/>
                <a:gd name="T6" fmla="*/ 2 w 148"/>
                <a:gd name="T7" fmla="*/ 1 h 157"/>
                <a:gd name="T8" fmla="*/ 2 w 148"/>
                <a:gd name="T9" fmla="*/ 1 h 157"/>
                <a:gd name="T10" fmla="*/ 1 w 148"/>
                <a:gd name="T11" fmla="*/ 0 h 157"/>
                <a:gd name="T12" fmla="*/ 1 w 148"/>
                <a:gd name="T13" fmla="*/ 0 h 157"/>
                <a:gd name="T14" fmla="*/ 1 w 148"/>
                <a:gd name="T15" fmla="*/ 0 h 157"/>
                <a:gd name="T16" fmla="*/ 1 w 148"/>
                <a:gd name="T17" fmla="*/ 0 h 157"/>
                <a:gd name="T18" fmla="*/ 1 w 148"/>
                <a:gd name="T19" fmla="*/ 0 h 157"/>
                <a:gd name="T20" fmla="*/ 1 w 148"/>
                <a:gd name="T21" fmla="*/ 0 h 157"/>
                <a:gd name="T22" fmla="*/ 1 w 148"/>
                <a:gd name="T23" fmla="*/ 0 h 157"/>
                <a:gd name="T24" fmla="*/ 1 w 148"/>
                <a:gd name="T25" fmla="*/ 0 h 157"/>
                <a:gd name="T26" fmla="*/ 1 w 148"/>
                <a:gd name="T27" fmla="*/ 1 h 157"/>
                <a:gd name="T28" fmla="*/ 1 w 148"/>
                <a:gd name="T29" fmla="*/ 1 h 157"/>
                <a:gd name="T30" fmla="*/ 1 w 148"/>
                <a:gd name="T31" fmla="*/ 1 h 157"/>
                <a:gd name="T32" fmla="*/ 0 w 148"/>
                <a:gd name="T33" fmla="*/ 2 h 157"/>
                <a:gd name="T34" fmla="*/ 1 w 148"/>
                <a:gd name="T35" fmla="*/ 2 h 157"/>
                <a:gd name="T36" fmla="*/ 2 w 148"/>
                <a:gd name="T37" fmla="*/ 2 h 157"/>
                <a:gd name="T38" fmla="*/ 2 w 148"/>
                <a:gd name="T39" fmla="*/ 2 h 157"/>
                <a:gd name="T40" fmla="*/ 2 w 148"/>
                <a:gd name="T41" fmla="*/ 2 h 157"/>
                <a:gd name="T42" fmla="*/ 2 w 148"/>
                <a:gd name="T43" fmla="*/ 1 h 157"/>
                <a:gd name="T44" fmla="*/ 2 w 148"/>
                <a:gd name="T45" fmla="*/ 1 h 15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7"/>
                <a:gd name="T71" fmla="*/ 148 w 148"/>
                <a:gd name="T72" fmla="*/ 157 h 15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7">
                  <a:moveTo>
                    <a:pt x="134" y="119"/>
                  </a:moveTo>
                  <a:lnTo>
                    <a:pt x="136" y="114"/>
                  </a:lnTo>
                  <a:lnTo>
                    <a:pt x="140" y="110"/>
                  </a:lnTo>
                  <a:lnTo>
                    <a:pt x="143" y="105"/>
                  </a:lnTo>
                  <a:lnTo>
                    <a:pt x="148" y="101"/>
                  </a:lnTo>
                  <a:lnTo>
                    <a:pt x="69" y="0"/>
                  </a:lnTo>
                  <a:lnTo>
                    <a:pt x="61" y="7"/>
                  </a:lnTo>
                  <a:lnTo>
                    <a:pt x="53" y="14"/>
                  </a:lnTo>
                  <a:lnTo>
                    <a:pt x="45" y="22"/>
                  </a:lnTo>
                  <a:lnTo>
                    <a:pt x="38" y="29"/>
                  </a:lnTo>
                  <a:lnTo>
                    <a:pt x="31" y="38"/>
                  </a:lnTo>
                  <a:lnTo>
                    <a:pt x="26" y="46"/>
                  </a:lnTo>
                  <a:lnTo>
                    <a:pt x="20" y="57"/>
                  </a:lnTo>
                  <a:lnTo>
                    <a:pt x="15" y="66"/>
                  </a:lnTo>
                  <a:lnTo>
                    <a:pt x="7" y="89"/>
                  </a:lnTo>
                  <a:lnTo>
                    <a:pt x="3" y="111"/>
                  </a:lnTo>
                  <a:lnTo>
                    <a:pt x="0" y="134"/>
                  </a:lnTo>
                  <a:lnTo>
                    <a:pt x="3" y="157"/>
                  </a:lnTo>
                  <a:lnTo>
                    <a:pt x="130" y="138"/>
                  </a:lnTo>
                  <a:lnTo>
                    <a:pt x="130" y="134"/>
                  </a:lnTo>
                  <a:lnTo>
                    <a:pt x="130" y="128"/>
                  </a:lnTo>
                  <a:lnTo>
                    <a:pt x="132" y="123"/>
                  </a:lnTo>
                  <a:lnTo>
                    <a:pt x="13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endParaRPr>
            </a:p>
          </p:txBody>
        </p:sp>
        <p:sp>
          <p:nvSpPr>
            <p:cNvPr id="168" name="Freeform 58">
              <a:extLst>
                <a:ext uri="{FF2B5EF4-FFF2-40B4-BE49-F238E27FC236}">
                  <a16:creationId xmlns:a16="http://schemas.microsoft.com/office/drawing/2014/main" id="{D12D15FF-EAF6-594B-82F5-80C9031DBFB4}"/>
                </a:ext>
              </a:extLst>
            </p:cNvPr>
            <p:cNvSpPr>
              <a:spLocks/>
            </p:cNvSpPr>
            <p:nvPr/>
          </p:nvSpPr>
          <p:spPr bwMode="auto">
            <a:xfrm>
              <a:off x="3586" y="1614"/>
              <a:ext cx="73" cy="78"/>
            </a:xfrm>
            <a:custGeom>
              <a:avLst/>
              <a:gdLst>
                <a:gd name="T0" fmla="*/ 0 w 148"/>
                <a:gd name="T1" fmla="*/ 2 h 155"/>
                <a:gd name="T2" fmla="*/ 0 w 148"/>
                <a:gd name="T3" fmla="*/ 2 h 155"/>
                <a:gd name="T4" fmla="*/ 0 w 148"/>
                <a:gd name="T5" fmla="*/ 2 h 155"/>
                <a:gd name="T6" fmla="*/ 0 w 148"/>
                <a:gd name="T7" fmla="*/ 2 h 155"/>
                <a:gd name="T8" fmla="*/ 0 w 148"/>
                <a:gd name="T9" fmla="*/ 2 h 155"/>
                <a:gd name="T10" fmla="*/ 1 w 148"/>
                <a:gd name="T11" fmla="*/ 0 h 155"/>
                <a:gd name="T12" fmla="*/ 1 w 148"/>
                <a:gd name="T13" fmla="*/ 1 h 155"/>
                <a:gd name="T14" fmla="*/ 1 w 148"/>
                <a:gd name="T15" fmla="*/ 1 h 155"/>
                <a:gd name="T16" fmla="*/ 1 w 148"/>
                <a:gd name="T17" fmla="*/ 1 h 155"/>
                <a:gd name="T18" fmla="*/ 1 w 148"/>
                <a:gd name="T19" fmla="*/ 1 h 155"/>
                <a:gd name="T20" fmla="*/ 1 w 148"/>
                <a:gd name="T21" fmla="*/ 1 h 155"/>
                <a:gd name="T22" fmla="*/ 1 w 148"/>
                <a:gd name="T23" fmla="*/ 1 h 155"/>
                <a:gd name="T24" fmla="*/ 1 w 148"/>
                <a:gd name="T25" fmla="*/ 1 h 155"/>
                <a:gd name="T26" fmla="*/ 2 w 148"/>
                <a:gd name="T27" fmla="*/ 1 h 155"/>
                <a:gd name="T28" fmla="*/ 2 w 148"/>
                <a:gd name="T29" fmla="*/ 2 h 155"/>
                <a:gd name="T30" fmla="*/ 2 w 148"/>
                <a:gd name="T31" fmla="*/ 2 h 155"/>
                <a:gd name="T32" fmla="*/ 2 w 148"/>
                <a:gd name="T33" fmla="*/ 3 h 155"/>
                <a:gd name="T34" fmla="*/ 2 w 148"/>
                <a:gd name="T35" fmla="*/ 3 h 155"/>
                <a:gd name="T36" fmla="*/ 0 w 148"/>
                <a:gd name="T37" fmla="*/ 3 h 155"/>
                <a:gd name="T38" fmla="*/ 0 w 148"/>
                <a:gd name="T39" fmla="*/ 3 h 155"/>
                <a:gd name="T40" fmla="*/ 0 w 148"/>
                <a:gd name="T41" fmla="*/ 2 h 155"/>
                <a:gd name="T42" fmla="*/ 0 w 148"/>
                <a:gd name="T43" fmla="*/ 2 h 155"/>
                <a:gd name="T44" fmla="*/ 0 w 148"/>
                <a:gd name="T45" fmla="*/ 2 h 1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5"/>
                <a:gd name="T71" fmla="*/ 148 w 148"/>
                <a:gd name="T72" fmla="*/ 155 h 15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5">
                  <a:moveTo>
                    <a:pt x="14" y="119"/>
                  </a:moveTo>
                  <a:lnTo>
                    <a:pt x="12" y="114"/>
                  </a:lnTo>
                  <a:lnTo>
                    <a:pt x="8" y="109"/>
                  </a:lnTo>
                  <a:lnTo>
                    <a:pt x="5" y="106"/>
                  </a:lnTo>
                  <a:lnTo>
                    <a:pt x="0" y="102"/>
                  </a:lnTo>
                  <a:lnTo>
                    <a:pt x="77" y="0"/>
                  </a:lnTo>
                  <a:lnTo>
                    <a:pt x="85" y="6"/>
                  </a:lnTo>
                  <a:lnTo>
                    <a:pt x="93" y="13"/>
                  </a:lnTo>
                  <a:lnTo>
                    <a:pt x="100" y="21"/>
                  </a:lnTo>
                  <a:lnTo>
                    <a:pt x="108" y="29"/>
                  </a:lnTo>
                  <a:lnTo>
                    <a:pt x="114" y="37"/>
                  </a:lnTo>
                  <a:lnTo>
                    <a:pt x="121" y="46"/>
                  </a:lnTo>
                  <a:lnTo>
                    <a:pt x="127" y="55"/>
                  </a:lnTo>
                  <a:lnTo>
                    <a:pt x="131" y="64"/>
                  </a:lnTo>
                  <a:lnTo>
                    <a:pt x="141" y="86"/>
                  </a:lnTo>
                  <a:lnTo>
                    <a:pt x="145" y="109"/>
                  </a:lnTo>
                  <a:lnTo>
                    <a:pt x="148" y="132"/>
                  </a:lnTo>
                  <a:lnTo>
                    <a:pt x="146" y="155"/>
                  </a:lnTo>
                  <a:lnTo>
                    <a:pt x="17" y="138"/>
                  </a:lnTo>
                  <a:lnTo>
                    <a:pt x="17" y="134"/>
                  </a:lnTo>
                  <a:lnTo>
                    <a:pt x="17" y="128"/>
                  </a:lnTo>
                  <a:lnTo>
                    <a:pt x="16" y="123"/>
                  </a:lnTo>
                  <a:lnTo>
                    <a:pt x="1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endParaRPr>
            </a:p>
          </p:txBody>
        </p:sp>
        <p:sp>
          <p:nvSpPr>
            <p:cNvPr id="169" name="Freeform 59">
              <a:extLst>
                <a:ext uri="{FF2B5EF4-FFF2-40B4-BE49-F238E27FC236}">
                  <a16:creationId xmlns:a16="http://schemas.microsoft.com/office/drawing/2014/main" id="{12126B98-66AA-4040-A4BC-12FBBC2C13D8}"/>
                </a:ext>
              </a:extLst>
            </p:cNvPr>
            <p:cNvSpPr>
              <a:spLocks/>
            </p:cNvSpPr>
            <p:nvPr/>
          </p:nvSpPr>
          <p:spPr bwMode="auto">
            <a:xfrm>
              <a:off x="3522" y="1715"/>
              <a:ext cx="85" cy="67"/>
            </a:xfrm>
            <a:custGeom>
              <a:avLst/>
              <a:gdLst>
                <a:gd name="T0" fmla="*/ 1 w 172"/>
                <a:gd name="T1" fmla="*/ 0 h 135"/>
                <a:gd name="T2" fmla="*/ 1 w 172"/>
                <a:gd name="T3" fmla="*/ 0 h 135"/>
                <a:gd name="T4" fmla="*/ 1 w 172"/>
                <a:gd name="T5" fmla="*/ 0 h 135"/>
                <a:gd name="T6" fmla="*/ 1 w 172"/>
                <a:gd name="T7" fmla="*/ 0 h 135"/>
                <a:gd name="T8" fmla="*/ 1 w 172"/>
                <a:gd name="T9" fmla="*/ 0 h 135"/>
                <a:gd name="T10" fmla="*/ 2 w 172"/>
                <a:gd name="T11" fmla="*/ 1 h 135"/>
                <a:gd name="T12" fmla="*/ 2 w 172"/>
                <a:gd name="T13" fmla="*/ 1 h 135"/>
                <a:gd name="T14" fmla="*/ 2 w 172"/>
                <a:gd name="T15" fmla="*/ 1 h 135"/>
                <a:gd name="T16" fmla="*/ 2 w 172"/>
                <a:gd name="T17" fmla="*/ 1 h 135"/>
                <a:gd name="T18" fmla="*/ 2 w 172"/>
                <a:gd name="T19" fmla="*/ 2 h 135"/>
                <a:gd name="T20" fmla="*/ 1 w 172"/>
                <a:gd name="T21" fmla="*/ 2 h 135"/>
                <a:gd name="T22" fmla="*/ 1 w 172"/>
                <a:gd name="T23" fmla="*/ 2 h 135"/>
                <a:gd name="T24" fmla="*/ 1 w 172"/>
                <a:gd name="T25" fmla="*/ 2 h 135"/>
                <a:gd name="T26" fmla="*/ 1 w 172"/>
                <a:gd name="T27" fmla="*/ 2 h 135"/>
                <a:gd name="T28" fmla="*/ 1 w 172"/>
                <a:gd name="T29" fmla="*/ 2 h 135"/>
                <a:gd name="T30" fmla="*/ 1 w 172"/>
                <a:gd name="T31" fmla="*/ 2 h 135"/>
                <a:gd name="T32" fmla="*/ 0 w 172"/>
                <a:gd name="T33" fmla="*/ 2 h 135"/>
                <a:gd name="T34" fmla="*/ 0 w 172"/>
                <a:gd name="T35" fmla="*/ 2 h 135"/>
                <a:gd name="T36" fmla="*/ 0 w 172"/>
                <a:gd name="T37" fmla="*/ 1 h 135"/>
                <a:gd name="T38" fmla="*/ 0 w 172"/>
                <a:gd name="T39" fmla="*/ 1 h 135"/>
                <a:gd name="T40" fmla="*/ 0 w 172"/>
                <a:gd name="T41" fmla="*/ 1 h 135"/>
                <a:gd name="T42" fmla="*/ 0 w 172"/>
                <a:gd name="T43" fmla="*/ 1 h 135"/>
                <a:gd name="T44" fmla="*/ 1 w 172"/>
                <a:gd name="T45" fmla="*/ 0 h 135"/>
                <a:gd name="T46" fmla="*/ 1 w 172"/>
                <a:gd name="T47" fmla="*/ 0 h 135"/>
                <a:gd name="T48" fmla="*/ 1 w 172"/>
                <a:gd name="T49" fmla="*/ 0 h 135"/>
                <a:gd name="T50" fmla="*/ 1 w 172"/>
                <a:gd name="T51" fmla="*/ 0 h 135"/>
                <a:gd name="T52" fmla="*/ 1 w 172"/>
                <a:gd name="T53" fmla="*/ 0 h 13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72"/>
                <a:gd name="T82" fmla="*/ 0 h 135"/>
                <a:gd name="T83" fmla="*/ 172 w 172"/>
                <a:gd name="T84" fmla="*/ 135 h 13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72" h="135">
                  <a:moveTo>
                    <a:pt x="89" y="6"/>
                  </a:moveTo>
                  <a:lnTo>
                    <a:pt x="95" y="6"/>
                  </a:lnTo>
                  <a:lnTo>
                    <a:pt x="100" y="5"/>
                  </a:lnTo>
                  <a:lnTo>
                    <a:pt x="105" y="3"/>
                  </a:lnTo>
                  <a:lnTo>
                    <a:pt x="110" y="0"/>
                  </a:lnTo>
                  <a:lnTo>
                    <a:pt x="172" y="113"/>
                  </a:lnTo>
                  <a:lnTo>
                    <a:pt x="163" y="118"/>
                  </a:lnTo>
                  <a:lnTo>
                    <a:pt x="153" y="123"/>
                  </a:lnTo>
                  <a:lnTo>
                    <a:pt x="143" y="126"/>
                  </a:lnTo>
                  <a:lnTo>
                    <a:pt x="133" y="129"/>
                  </a:lnTo>
                  <a:lnTo>
                    <a:pt x="122" y="132"/>
                  </a:lnTo>
                  <a:lnTo>
                    <a:pt x="111" y="134"/>
                  </a:lnTo>
                  <a:lnTo>
                    <a:pt x="100" y="135"/>
                  </a:lnTo>
                  <a:lnTo>
                    <a:pt x="89" y="135"/>
                  </a:lnTo>
                  <a:lnTo>
                    <a:pt x="77" y="135"/>
                  </a:lnTo>
                  <a:lnTo>
                    <a:pt x="65" y="134"/>
                  </a:lnTo>
                  <a:lnTo>
                    <a:pt x="53" y="132"/>
                  </a:lnTo>
                  <a:lnTo>
                    <a:pt x="43" y="128"/>
                  </a:lnTo>
                  <a:lnTo>
                    <a:pt x="31" y="125"/>
                  </a:lnTo>
                  <a:lnTo>
                    <a:pt x="21" y="120"/>
                  </a:lnTo>
                  <a:lnTo>
                    <a:pt x="11" y="116"/>
                  </a:lnTo>
                  <a:lnTo>
                    <a:pt x="0" y="110"/>
                  </a:lnTo>
                  <a:lnTo>
                    <a:pt x="71" y="2"/>
                  </a:lnTo>
                  <a:lnTo>
                    <a:pt x="75" y="3"/>
                  </a:lnTo>
                  <a:lnTo>
                    <a:pt x="80" y="5"/>
                  </a:lnTo>
                  <a:lnTo>
                    <a:pt x="84" y="6"/>
                  </a:lnTo>
                  <a:lnTo>
                    <a:pt x="89" y="6"/>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endParaRPr>
            </a:p>
          </p:txBody>
        </p:sp>
        <p:sp>
          <p:nvSpPr>
            <p:cNvPr id="170" name="Freeform 60">
              <a:extLst>
                <a:ext uri="{FF2B5EF4-FFF2-40B4-BE49-F238E27FC236}">
                  <a16:creationId xmlns:a16="http://schemas.microsoft.com/office/drawing/2014/main" id="{703AF08E-BAF8-3348-B930-C33A473BA5F0}"/>
                </a:ext>
              </a:extLst>
            </p:cNvPr>
            <p:cNvSpPr>
              <a:spLocks/>
            </p:cNvSpPr>
            <p:nvPr/>
          </p:nvSpPr>
          <p:spPr bwMode="auto">
            <a:xfrm>
              <a:off x="3546" y="1669"/>
              <a:ext cx="37" cy="37"/>
            </a:xfrm>
            <a:custGeom>
              <a:avLst/>
              <a:gdLst>
                <a:gd name="T0" fmla="*/ 1 w 72"/>
                <a:gd name="T1" fmla="*/ 2 h 72"/>
                <a:gd name="T2" fmla="*/ 1 w 72"/>
                <a:gd name="T3" fmla="*/ 2 h 72"/>
                <a:gd name="T4" fmla="*/ 1 w 72"/>
                <a:gd name="T5" fmla="*/ 2 h 72"/>
                <a:gd name="T6" fmla="*/ 1 w 72"/>
                <a:gd name="T7" fmla="*/ 2 h 72"/>
                <a:gd name="T8" fmla="*/ 1 w 72"/>
                <a:gd name="T9" fmla="*/ 1 h 72"/>
                <a:gd name="T10" fmla="*/ 2 w 72"/>
                <a:gd name="T11" fmla="*/ 1 h 72"/>
                <a:gd name="T12" fmla="*/ 2 w 72"/>
                <a:gd name="T13" fmla="*/ 1 h 72"/>
                <a:gd name="T14" fmla="*/ 2 w 72"/>
                <a:gd name="T15" fmla="*/ 1 h 72"/>
                <a:gd name="T16" fmla="*/ 2 w 72"/>
                <a:gd name="T17" fmla="*/ 1 h 72"/>
                <a:gd name="T18" fmla="*/ 2 w 72"/>
                <a:gd name="T19" fmla="*/ 1 h 72"/>
                <a:gd name="T20" fmla="*/ 2 w 72"/>
                <a:gd name="T21" fmla="*/ 1 h 72"/>
                <a:gd name="T22" fmla="*/ 2 w 72"/>
                <a:gd name="T23" fmla="*/ 1 h 72"/>
                <a:gd name="T24" fmla="*/ 1 w 72"/>
                <a:gd name="T25" fmla="*/ 1 h 72"/>
                <a:gd name="T26" fmla="*/ 1 w 72"/>
                <a:gd name="T27" fmla="*/ 1 h 72"/>
                <a:gd name="T28" fmla="*/ 1 w 72"/>
                <a:gd name="T29" fmla="*/ 1 h 72"/>
                <a:gd name="T30" fmla="*/ 1 w 72"/>
                <a:gd name="T31" fmla="*/ 1 h 72"/>
                <a:gd name="T32" fmla="*/ 1 w 72"/>
                <a:gd name="T33" fmla="*/ 0 h 72"/>
                <a:gd name="T34" fmla="*/ 1 w 72"/>
                <a:gd name="T35" fmla="*/ 1 h 72"/>
                <a:gd name="T36" fmla="*/ 1 w 72"/>
                <a:gd name="T37" fmla="*/ 1 h 72"/>
                <a:gd name="T38" fmla="*/ 1 w 72"/>
                <a:gd name="T39" fmla="*/ 1 h 72"/>
                <a:gd name="T40" fmla="*/ 1 w 72"/>
                <a:gd name="T41" fmla="*/ 1 h 72"/>
                <a:gd name="T42" fmla="*/ 1 w 72"/>
                <a:gd name="T43" fmla="*/ 1 h 72"/>
                <a:gd name="T44" fmla="*/ 1 w 72"/>
                <a:gd name="T45" fmla="*/ 1 h 72"/>
                <a:gd name="T46" fmla="*/ 1 w 72"/>
                <a:gd name="T47" fmla="*/ 1 h 72"/>
                <a:gd name="T48" fmla="*/ 0 w 72"/>
                <a:gd name="T49" fmla="*/ 1 h 72"/>
                <a:gd name="T50" fmla="*/ 1 w 72"/>
                <a:gd name="T51" fmla="*/ 1 h 72"/>
                <a:gd name="T52" fmla="*/ 1 w 72"/>
                <a:gd name="T53" fmla="*/ 1 h 72"/>
                <a:gd name="T54" fmla="*/ 1 w 72"/>
                <a:gd name="T55" fmla="*/ 1 h 72"/>
                <a:gd name="T56" fmla="*/ 1 w 72"/>
                <a:gd name="T57" fmla="*/ 1 h 72"/>
                <a:gd name="T58" fmla="*/ 1 w 72"/>
                <a:gd name="T59" fmla="*/ 2 h 72"/>
                <a:gd name="T60" fmla="*/ 1 w 72"/>
                <a:gd name="T61" fmla="*/ 2 h 72"/>
                <a:gd name="T62" fmla="*/ 1 w 72"/>
                <a:gd name="T63" fmla="*/ 2 h 72"/>
                <a:gd name="T64" fmla="*/ 1 w 72"/>
                <a:gd name="T65" fmla="*/ 2 h 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2"/>
                <a:gd name="T100" fmla="*/ 0 h 72"/>
                <a:gd name="T101" fmla="*/ 72 w 72"/>
                <a:gd name="T102" fmla="*/ 72 h 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2" h="72">
                  <a:moveTo>
                    <a:pt x="36" y="72"/>
                  </a:moveTo>
                  <a:lnTo>
                    <a:pt x="44" y="71"/>
                  </a:lnTo>
                  <a:lnTo>
                    <a:pt x="50" y="70"/>
                  </a:lnTo>
                  <a:lnTo>
                    <a:pt x="56" y="66"/>
                  </a:lnTo>
                  <a:lnTo>
                    <a:pt x="62" y="62"/>
                  </a:lnTo>
                  <a:lnTo>
                    <a:pt x="67" y="56"/>
                  </a:lnTo>
                  <a:lnTo>
                    <a:pt x="70" y="50"/>
                  </a:lnTo>
                  <a:lnTo>
                    <a:pt x="71" y="43"/>
                  </a:lnTo>
                  <a:lnTo>
                    <a:pt x="72" y="35"/>
                  </a:lnTo>
                  <a:lnTo>
                    <a:pt x="71" y="28"/>
                  </a:lnTo>
                  <a:lnTo>
                    <a:pt x="70" y="21"/>
                  </a:lnTo>
                  <a:lnTo>
                    <a:pt x="67" y="16"/>
                  </a:lnTo>
                  <a:lnTo>
                    <a:pt x="62" y="10"/>
                  </a:lnTo>
                  <a:lnTo>
                    <a:pt x="56" y="5"/>
                  </a:lnTo>
                  <a:lnTo>
                    <a:pt x="50" y="2"/>
                  </a:lnTo>
                  <a:lnTo>
                    <a:pt x="44" y="1"/>
                  </a:lnTo>
                  <a:lnTo>
                    <a:pt x="36" y="0"/>
                  </a:lnTo>
                  <a:lnTo>
                    <a:pt x="29" y="1"/>
                  </a:lnTo>
                  <a:lnTo>
                    <a:pt x="22" y="2"/>
                  </a:lnTo>
                  <a:lnTo>
                    <a:pt x="16" y="5"/>
                  </a:lnTo>
                  <a:lnTo>
                    <a:pt x="10" y="10"/>
                  </a:lnTo>
                  <a:lnTo>
                    <a:pt x="6" y="16"/>
                  </a:lnTo>
                  <a:lnTo>
                    <a:pt x="2" y="21"/>
                  </a:lnTo>
                  <a:lnTo>
                    <a:pt x="1" y="28"/>
                  </a:lnTo>
                  <a:lnTo>
                    <a:pt x="0" y="35"/>
                  </a:lnTo>
                  <a:lnTo>
                    <a:pt x="1" y="43"/>
                  </a:lnTo>
                  <a:lnTo>
                    <a:pt x="2" y="50"/>
                  </a:lnTo>
                  <a:lnTo>
                    <a:pt x="6" y="56"/>
                  </a:lnTo>
                  <a:lnTo>
                    <a:pt x="10" y="62"/>
                  </a:lnTo>
                  <a:lnTo>
                    <a:pt x="16" y="66"/>
                  </a:lnTo>
                  <a:lnTo>
                    <a:pt x="22" y="70"/>
                  </a:lnTo>
                  <a:lnTo>
                    <a:pt x="29" y="71"/>
                  </a:lnTo>
                  <a:lnTo>
                    <a:pt x="36" y="72"/>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endParaRPr>
            </a:p>
          </p:txBody>
        </p:sp>
      </p:grpSp>
      <p:grpSp>
        <p:nvGrpSpPr>
          <p:cNvPr id="171" name="Group 55">
            <a:extLst>
              <a:ext uri="{FF2B5EF4-FFF2-40B4-BE49-F238E27FC236}">
                <a16:creationId xmlns:a16="http://schemas.microsoft.com/office/drawing/2014/main" id="{A4AD33DD-34EB-0E49-846A-AFE9D758F901}"/>
              </a:ext>
            </a:extLst>
          </p:cNvPr>
          <p:cNvGrpSpPr>
            <a:grpSpLocks/>
          </p:cNvGrpSpPr>
          <p:nvPr/>
        </p:nvGrpSpPr>
        <p:grpSpPr bwMode="auto">
          <a:xfrm>
            <a:off x="3341880" y="4192447"/>
            <a:ext cx="257377" cy="218108"/>
            <a:chOff x="3347" y="1468"/>
            <a:chExt cx="433" cy="433"/>
          </a:xfrm>
        </p:grpSpPr>
        <p:sp>
          <p:nvSpPr>
            <p:cNvPr id="172" name="Freeform 56">
              <a:extLst>
                <a:ext uri="{FF2B5EF4-FFF2-40B4-BE49-F238E27FC236}">
                  <a16:creationId xmlns:a16="http://schemas.microsoft.com/office/drawing/2014/main" id="{E9CDB43F-9C92-A14E-888B-4E81DD3E5BE1}"/>
                </a:ext>
              </a:extLst>
            </p:cNvPr>
            <p:cNvSpPr>
              <a:spLocks/>
            </p:cNvSpPr>
            <p:nvPr/>
          </p:nvSpPr>
          <p:spPr bwMode="auto">
            <a:xfrm>
              <a:off x="3347" y="1468"/>
              <a:ext cx="433" cy="433"/>
            </a:xfrm>
            <a:custGeom>
              <a:avLst/>
              <a:gdLst>
                <a:gd name="T0" fmla="*/ 12 w 866"/>
                <a:gd name="T1" fmla="*/ 12 h 864"/>
                <a:gd name="T2" fmla="*/ 9 w 866"/>
                <a:gd name="T3" fmla="*/ 10 h 864"/>
                <a:gd name="T4" fmla="*/ 10 w 866"/>
                <a:gd name="T5" fmla="*/ 13 h 864"/>
                <a:gd name="T6" fmla="*/ 8 w 866"/>
                <a:gd name="T7" fmla="*/ 10 h 864"/>
                <a:gd name="T8" fmla="*/ 9 w 866"/>
                <a:gd name="T9" fmla="*/ 14 h 864"/>
                <a:gd name="T10" fmla="*/ 7 w 866"/>
                <a:gd name="T11" fmla="*/ 10 h 864"/>
                <a:gd name="T12" fmla="*/ 7 w 866"/>
                <a:gd name="T13" fmla="*/ 14 h 864"/>
                <a:gd name="T14" fmla="*/ 7 w 866"/>
                <a:gd name="T15" fmla="*/ 10 h 864"/>
                <a:gd name="T16" fmla="*/ 5 w 866"/>
                <a:gd name="T17" fmla="*/ 14 h 864"/>
                <a:gd name="T18" fmla="*/ 6 w 866"/>
                <a:gd name="T19" fmla="*/ 10 h 864"/>
                <a:gd name="T20" fmla="*/ 3 w 866"/>
                <a:gd name="T21" fmla="*/ 13 h 864"/>
                <a:gd name="T22" fmla="*/ 5 w 866"/>
                <a:gd name="T23" fmla="*/ 10 h 864"/>
                <a:gd name="T24" fmla="*/ 3 w 866"/>
                <a:gd name="T25" fmla="*/ 12 h 864"/>
                <a:gd name="T26" fmla="*/ 5 w 866"/>
                <a:gd name="T27" fmla="*/ 9 h 864"/>
                <a:gd name="T28" fmla="*/ 1 w 866"/>
                <a:gd name="T29" fmla="*/ 11 h 864"/>
                <a:gd name="T30" fmla="*/ 4 w 866"/>
                <a:gd name="T31" fmla="*/ 9 h 864"/>
                <a:gd name="T32" fmla="*/ 1 w 866"/>
                <a:gd name="T33" fmla="*/ 9 h 864"/>
                <a:gd name="T34" fmla="*/ 3 w 866"/>
                <a:gd name="T35" fmla="*/ 8 h 864"/>
                <a:gd name="T36" fmla="*/ 0 w 866"/>
                <a:gd name="T37" fmla="*/ 8 h 864"/>
                <a:gd name="T38" fmla="*/ 3 w 866"/>
                <a:gd name="T39" fmla="*/ 7 h 864"/>
                <a:gd name="T40" fmla="*/ 1 w 866"/>
                <a:gd name="T41" fmla="*/ 6 h 864"/>
                <a:gd name="T42" fmla="*/ 3 w 866"/>
                <a:gd name="T43" fmla="*/ 6 h 864"/>
                <a:gd name="T44" fmla="*/ 1 w 866"/>
                <a:gd name="T45" fmla="*/ 4 h 864"/>
                <a:gd name="T46" fmla="*/ 5 w 866"/>
                <a:gd name="T47" fmla="*/ 6 h 864"/>
                <a:gd name="T48" fmla="*/ 2 w 866"/>
                <a:gd name="T49" fmla="*/ 3 h 864"/>
                <a:gd name="T50" fmla="*/ 5 w 866"/>
                <a:gd name="T51" fmla="*/ 5 h 864"/>
                <a:gd name="T52" fmla="*/ 3 w 866"/>
                <a:gd name="T53" fmla="*/ 2 h 864"/>
                <a:gd name="T54" fmla="*/ 6 w 866"/>
                <a:gd name="T55" fmla="*/ 4 h 864"/>
                <a:gd name="T56" fmla="*/ 5 w 866"/>
                <a:gd name="T57" fmla="*/ 1 h 864"/>
                <a:gd name="T58" fmla="*/ 7 w 866"/>
                <a:gd name="T59" fmla="*/ 4 h 864"/>
                <a:gd name="T60" fmla="*/ 7 w 866"/>
                <a:gd name="T61" fmla="*/ 0 h 864"/>
                <a:gd name="T62" fmla="*/ 7 w 866"/>
                <a:gd name="T63" fmla="*/ 4 h 864"/>
                <a:gd name="T64" fmla="*/ 7 w 866"/>
                <a:gd name="T65" fmla="*/ 1 h 864"/>
                <a:gd name="T66" fmla="*/ 7 w 866"/>
                <a:gd name="T67" fmla="*/ 4 h 864"/>
                <a:gd name="T68" fmla="*/ 10 w 866"/>
                <a:gd name="T69" fmla="*/ 1 h 864"/>
                <a:gd name="T70" fmla="*/ 9 w 866"/>
                <a:gd name="T71" fmla="*/ 5 h 864"/>
                <a:gd name="T72" fmla="*/ 11 w 866"/>
                <a:gd name="T73" fmla="*/ 2 h 864"/>
                <a:gd name="T74" fmla="*/ 9 w 866"/>
                <a:gd name="T75" fmla="*/ 5 h 864"/>
                <a:gd name="T76" fmla="*/ 13 w 866"/>
                <a:gd name="T77" fmla="*/ 3 h 864"/>
                <a:gd name="T78" fmla="*/ 10 w 866"/>
                <a:gd name="T79" fmla="*/ 6 h 864"/>
                <a:gd name="T80" fmla="*/ 13 w 866"/>
                <a:gd name="T81" fmla="*/ 4 h 864"/>
                <a:gd name="T82" fmla="*/ 10 w 866"/>
                <a:gd name="T83" fmla="*/ 6 h 864"/>
                <a:gd name="T84" fmla="*/ 14 w 866"/>
                <a:gd name="T85" fmla="*/ 6 h 864"/>
                <a:gd name="T86" fmla="*/ 10 w 866"/>
                <a:gd name="T87" fmla="*/ 7 h 864"/>
                <a:gd name="T88" fmla="*/ 14 w 866"/>
                <a:gd name="T89" fmla="*/ 8 h 864"/>
                <a:gd name="T90" fmla="*/ 10 w 866"/>
                <a:gd name="T91" fmla="*/ 8 h 864"/>
                <a:gd name="T92" fmla="*/ 14 w 866"/>
                <a:gd name="T93" fmla="*/ 9 h 864"/>
                <a:gd name="T94" fmla="*/ 10 w 866"/>
                <a:gd name="T95" fmla="*/ 9 h 864"/>
                <a:gd name="T96" fmla="*/ 13 w 866"/>
                <a:gd name="T97" fmla="*/ 11 h 864"/>
                <a:gd name="T98" fmla="*/ 10 w 866"/>
                <a:gd name="T99" fmla="*/ 9 h 864"/>
                <a:gd name="T100" fmla="*/ 12 w 866"/>
                <a:gd name="T101" fmla="*/ 12 h 86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66"/>
                <a:gd name="T154" fmla="*/ 0 h 864"/>
                <a:gd name="T155" fmla="*/ 866 w 866"/>
                <a:gd name="T156" fmla="*/ 864 h 86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66" h="864">
                  <a:moveTo>
                    <a:pt x="725" y="753"/>
                  </a:moveTo>
                  <a:lnTo>
                    <a:pt x="549" y="595"/>
                  </a:lnTo>
                  <a:lnTo>
                    <a:pt x="635" y="815"/>
                  </a:lnTo>
                  <a:lnTo>
                    <a:pt x="504" y="618"/>
                  </a:lnTo>
                  <a:lnTo>
                    <a:pt x="534" y="853"/>
                  </a:lnTo>
                  <a:lnTo>
                    <a:pt x="455" y="629"/>
                  </a:lnTo>
                  <a:lnTo>
                    <a:pt x="425" y="864"/>
                  </a:lnTo>
                  <a:lnTo>
                    <a:pt x="405" y="628"/>
                  </a:lnTo>
                  <a:lnTo>
                    <a:pt x="317" y="849"/>
                  </a:lnTo>
                  <a:lnTo>
                    <a:pt x="356" y="615"/>
                  </a:lnTo>
                  <a:lnTo>
                    <a:pt x="217" y="807"/>
                  </a:lnTo>
                  <a:lnTo>
                    <a:pt x="314" y="590"/>
                  </a:lnTo>
                  <a:lnTo>
                    <a:pt x="130" y="741"/>
                  </a:lnTo>
                  <a:lnTo>
                    <a:pt x="278" y="555"/>
                  </a:lnTo>
                  <a:lnTo>
                    <a:pt x="62" y="656"/>
                  </a:lnTo>
                  <a:lnTo>
                    <a:pt x="251" y="512"/>
                  </a:lnTo>
                  <a:lnTo>
                    <a:pt x="19" y="557"/>
                  </a:lnTo>
                  <a:lnTo>
                    <a:pt x="236" y="464"/>
                  </a:lnTo>
                  <a:lnTo>
                    <a:pt x="0" y="449"/>
                  </a:lnTo>
                  <a:lnTo>
                    <a:pt x="235" y="414"/>
                  </a:lnTo>
                  <a:lnTo>
                    <a:pt x="9" y="342"/>
                  </a:lnTo>
                  <a:lnTo>
                    <a:pt x="246" y="365"/>
                  </a:lnTo>
                  <a:lnTo>
                    <a:pt x="45" y="239"/>
                  </a:lnTo>
                  <a:lnTo>
                    <a:pt x="267" y="321"/>
                  </a:lnTo>
                  <a:lnTo>
                    <a:pt x="105" y="148"/>
                  </a:lnTo>
                  <a:lnTo>
                    <a:pt x="300" y="284"/>
                  </a:lnTo>
                  <a:lnTo>
                    <a:pt x="186" y="76"/>
                  </a:lnTo>
                  <a:lnTo>
                    <a:pt x="341" y="255"/>
                  </a:lnTo>
                  <a:lnTo>
                    <a:pt x="282" y="25"/>
                  </a:lnTo>
                  <a:lnTo>
                    <a:pt x="388" y="237"/>
                  </a:lnTo>
                  <a:lnTo>
                    <a:pt x="388" y="0"/>
                  </a:lnTo>
                  <a:lnTo>
                    <a:pt x="438" y="232"/>
                  </a:lnTo>
                  <a:lnTo>
                    <a:pt x="497" y="2"/>
                  </a:lnTo>
                  <a:lnTo>
                    <a:pt x="487" y="239"/>
                  </a:lnTo>
                  <a:lnTo>
                    <a:pt x="602" y="32"/>
                  </a:lnTo>
                  <a:lnTo>
                    <a:pt x="534" y="259"/>
                  </a:lnTo>
                  <a:lnTo>
                    <a:pt x="696" y="86"/>
                  </a:lnTo>
                  <a:lnTo>
                    <a:pt x="574" y="289"/>
                  </a:lnTo>
                  <a:lnTo>
                    <a:pt x="774" y="162"/>
                  </a:lnTo>
                  <a:lnTo>
                    <a:pt x="605" y="328"/>
                  </a:lnTo>
                  <a:lnTo>
                    <a:pt x="831" y="255"/>
                  </a:lnTo>
                  <a:lnTo>
                    <a:pt x="625" y="373"/>
                  </a:lnTo>
                  <a:lnTo>
                    <a:pt x="862" y="358"/>
                  </a:lnTo>
                  <a:lnTo>
                    <a:pt x="634" y="422"/>
                  </a:lnTo>
                  <a:lnTo>
                    <a:pt x="866" y="466"/>
                  </a:lnTo>
                  <a:lnTo>
                    <a:pt x="629" y="472"/>
                  </a:lnTo>
                  <a:lnTo>
                    <a:pt x="845" y="573"/>
                  </a:lnTo>
                  <a:lnTo>
                    <a:pt x="613" y="519"/>
                  </a:lnTo>
                  <a:lnTo>
                    <a:pt x="796" y="671"/>
                  </a:lnTo>
                  <a:lnTo>
                    <a:pt x="585" y="560"/>
                  </a:lnTo>
                  <a:lnTo>
                    <a:pt x="725" y="753"/>
                  </a:lnTo>
                  <a:close/>
                </a:path>
              </a:pathLst>
            </a:custGeom>
            <a:solidFill>
              <a:srgbClr val="FFFF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endParaRPr>
            </a:p>
          </p:txBody>
        </p:sp>
        <p:sp>
          <p:nvSpPr>
            <p:cNvPr id="173" name="Freeform 57">
              <a:extLst>
                <a:ext uri="{FF2B5EF4-FFF2-40B4-BE49-F238E27FC236}">
                  <a16:creationId xmlns:a16="http://schemas.microsoft.com/office/drawing/2014/main" id="{BBD796DD-30C4-0F4D-9FF3-0B17C3ABE661}"/>
                </a:ext>
              </a:extLst>
            </p:cNvPr>
            <p:cNvSpPr>
              <a:spLocks/>
            </p:cNvSpPr>
            <p:nvPr/>
          </p:nvSpPr>
          <p:spPr bwMode="auto">
            <a:xfrm>
              <a:off x="3472" y="1615"/>
              <a:ext cx="74" cy="78"/>
            </a:xfrm>
            <a:custGeom>
              <a:avLst/>
              <a:gdLst>
                <a:gd name="T0" fmla="*/ 2 w 148"/>
                <a:gd name="T1" fmla="*/ 1 h 157"/>
                <a:gd name="T2" fmla="*/ 2 w 148"/>
                <a:gd name="T3" fmla="*/ 1 h 157"/>
                <a:gd name="T4" fmla="*/ 2 w 148"/>
                <a:gd name="T5" fmla="*/ 1 h 157"/>
                <a:gd name="T6" fmla="*/ 2 w 148"/>
                <a:gd name="T7" fmla="*/ 1 h 157"/>
                <a:gd name="T8" fmla="*/ 2 w 148"/>
                <a:gd name="T9" fmla="*/ 1 h 157"/>
                <a:gd name="T10" fmla="*/ 1 w 148"/>
                <a:gd name="T11" fmla="*/ 0 h 157"/>
                <a:gd name="T12" fmla="*/ 1 w 148"/>
                <a:gd name="T13" fmla="*/ 0 h 157"/>
                <a:gd name="T14" fmla="*/ 1 w 148"/>
                <a:gd name="T15" fmla="*/ 0 h 157"/>
                <a:gd name="T16" fmla="*/ 1 w 148"/>
                <a:gd name="T17" fmla="*/ 0 h 157"/>
                <a:gd name="T18" fmla="*/ 1 w 148"/>
                <a:gd name="T19" fmla="*/ 0 h 157"/>
                <a:gd name="T20" fmla="*/ 1 w 148"/>
                <a:gd name="T21" fmla="*/ 0 h 157"/>
                <a:gd name="T22" fmla="*/ 1 w 148"/>
                <a:gd name="T23" fmla="*/ 0 h 157"/>
                <a:gd name="T24" fmla="*/ 1 w 148"/>
                <a:gd name="T25" fmla="*/ 0 h 157"/>
                <a:gd name="T26" fmla="*/ 1 w 148"/>
                <a:gd name="T27" fmla="*/ 1 h 157"/>
                <a:gd name="T28" fmla="*/ 1 w 148"/>
                <a:gd name="T29" fmla="*/ 1 h 157"/>
                <a:gd name="T30" fmla="*/ 1 w 148"/>
                <a:gd name="T31" fmla="*/ 1 h 157"/>
                <a:gd name="T32" fmla="*/ 0 w 148"/>
                <a:gd name="T33" fmla="*/ 2 h 157"/>
                <a:gd name="T34" fmla="*/ 1 w 148"/>
                <a:gd name="T35" fmla="*/ 2 h 157"/>
                <a:gd name="T36" fmla="*/ 2 w 148"/>
                <a:gd name="T37" fmla="*/ 2 h 157"/>
                <a:gd name="T38" fmla="*/ 2 w 148"/>
                <a:gd name="T39" fmla="*/ 2 h 157"/>
                <a:gd name="T40" fmla="*/ 2 w 148"/>
                <a:gd name="T41" fmla="*/ 2 h 157"/>
                <a:gd name="T42" fmla="*/ 2 w 148"/>
                <a:gd name="T43" fmla="*/ 1 h 157"/>
                <a:gd name="T44" fmla="*/ 2 w 148"/>
                <a:gd name="T45" fmla="*/ 1 h 15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7"/>
                <a:gd name="T71" fmla="*/ 148 w 148"/>
                <a:gd name="T72" fmla="*/ 157 h 15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7">
                  <a:moveTo>
                    <a:pt x="134" y="119"/>
                  </a:moveTo>
                  <a:lnTo>
                    <a:pt x="136" y="114"/>
                  </a:lnTo>
                  <a:lnTo>
                    <a:pt x="140" y="110"/>
                  </a:lnTo>
                  <a:lnTo>
                    <a:pt x="143" y="105"/>
                  </a:lnTo>
                  <a:lnTo>
                    <a:pt x="148" y="101"/>
                  </a:lnTo>
                  <a:lnTo>
                    <a:pt x="69" y="0"/>
                  </a:lnTo>
                  <a:lnTo>
                    <a:pt x="61" y="7"/>
                  </a:lnTo>
                  <a:lnTo>
                    <a:pt x="53" y="14"/>
                  </a:lnTo>
                  <a:lnTo>
                    <a:pt x="45" y="22"/>
                  </a:lnTo>
                  <a:lnTo>
                    <a:pt x="38" y="29"/>
                  </a:lnTo>
                  <a:lnTo>
                    <a:pt x="31" y="38"/>
                  </a:lnTo>
                  <a:lnTo>
                    <a:pt x="26" y="46"/>
                  </a:lnTo>
                  <a:lnTo>
                    <a:pt x="20" y="57"/>
                  </a:lnTo>
                  <a:lnTo>
                    <a:pt x="15" y="66"/>
                  </a:lnTo>
                  <a:lnTo>
                    <a:pt x="7" y="89"/>
                  </a:lnTo>
                  <a:lnTo>
                    <a:pt x="3" y="111"/>
                  </a:lnTo>
                  <a:lnTo>
                    <a:pt x="0" y="134"/>
                  </a:lnTo>
                  <a:lnTo>
                    <a:pt x="3" y="157"/>
                  </a:lnTo>
                  <a:lnTo>
                    <a:pt x="130" y="138"/>
                  </a:lnTo>
                  <a:lnTo>
                    <a:pt x="130" y="134"/>
                  </a:lnTo>
                  <a:lnTo>
                    <a:pt x="130" y="128"/>
                  </a:lnTo>
                  <a:lnTo>
                    <a:pt x="132" y="123"/>
                  </a:lnTo>
                  <a:lnTo>
                    <a:pt x="13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endParaRPr>
            </a:p>
          </p:txBody>
        </p:sp>
        <p:sp>
          <p:nvSpPr>
            <p:cNvPr id="174" name="Freeform 58">
              <a:extLst>
                <a:ext uri="{FF2B5EF4-FFF2-40B4-BE49-F238E27FC236}">
                  <a16:creationId xmlns:a16="http://schemas.microsoft.com/office/drawing/2014/main" id="{86B5A870-6E64-654D-9CF1-B38B3799482D}"/>
                </a:ext>
              </a:extLst>
            </p:cNvPr>
            <p:cNvSpPr>
              <a:spLocks/>
            </p:cNvSpPr>
            <p:nvPr/>
          </p:nvSpPr>
          <p:spPr bwMode="auto">
            <a:xfrm>
              <a:off x="3586" y="1614"/>
              <a:ext cx="73" cy="78"/>
            </a:xfrm>
            <a:custGeom>
              <a:avLst/>
              <a:gdLst>
                <a:gd name="T0" fmla="*/ 0 w 148"/>
                <a:gd name="T1" fmla="*/ 2 h 155"/>
                <a:gd name="T2" fmla="*/ 0 w 148"/>
                <a:gd name="T3" fmla="*/ 2 h 155"/>
                <a:gd name="T4" fmla="*/ 0 w 148"/>
                <a:gd name="T5" fmla="*/ 2 h 155"/>
                <a:gd name="T6" fmla="*/ 0 w 148"/>
                <a:gd name="T7" fmla="*/ 2 h 155"/>
                <a:gd name="T8" fmla="*/ 0 w 148"/>
                <a:gd name="T9" fmla="*/ 2 h 155"/>
                <a:gd name="T10" fmla="*/ 1 w 148"/>
                <a:gd name="T11" fmla="*/ 0 h 155"/>
                <a:gd name="T12" fmla="*/ 1 w 148"/>
                <a:gd name="T13" fmla="*/ 1 h 155"/>
                <a:gd name="T14" fmla="*/ 1 w 148"/>
                <a:gd name="T15" fmla="*/ 1 h 155"/>
                <a:gd name="T16" fmla="*/ 1 w 148"/>
                <a:gd name="T17" fmla="*/ 1 h 155"/>
                <a:gd name="T18" fmla="*/ 1 w 148"/>
                <a:gd name="T19" fmla="*/ 1 h 155"/>
                <a:gd name="T20" fmla="*/ 1 w 148"/>
                <a:gd name="T21" fmla="*/ 1 h 155"/>
                <a:gd name="T22" fmla="*/ 1 w 148"/>
                <a:gd name="T23" fmla="*/ 1 h 155"/>
                <a:gd name="T24" fmla="*/ 1 w 148"/>
                <a:gd name="T25" fmla="*/ 1 h 155"/>
                <a:gd name="T26" fmla="*/ 2 w 148"/>
                <a:gd name="T27" fmla="*/ 1 h 155"/>
                <a:gd name="T28" fmla="*/ 2 w 148"/>
                <a:gd name="T29" fmla="*/ 2 h 155"/>
                <a:gd name="T30" fmla="*/ 2 w 148"/>
                <a:gd name="T31" fmla="*/ 2 h 155"/>
                <a:gd name="T32" fmla="*/ 2 w 148"/>
                <a:gd name="T33" fmla="*/ 3 h 155"/>
                <a:gd name="T34" fmla="*/ 2 w 148"/>
                <a:gd name="T35" fmla="*/ 3 h 155"/>
                <a:gd name="T36" fmla="*/ 0 w 148"/>
                <a:gd name="T37" fmla="*/ 3 h 155"/>
                <a:gd name="T38" fmla="*/ 0 w 148"/>
                <a:gd name="T39" fmla="*/ 3 h 155"/>
                <a:gd name="T40" fmla="*/ 0 w 148"/>
                <a:gd name="T41" fmla="*/ 2 h 155"/>
                <a:gd name="T42" fmla="*/ 0 w 148"/>
                <a:gd name="T43" fmla="*/ 2 h 155"/>
                <a:gd name="T44" fmla="*/ 0 w 148"/>
                <a:gd name="T45" fmla="*/ 2 h 1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5"/>
                <a:gd name="T71" fmla="*/ 148 w 148"/>
                <a:gd name="T72" fmla="*/ 155 h 15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5">
                  <a:moveTo>
                    <a:pt x="14" y="119"/>
                  </a:moveTo>
                  <a:lnTo>
                    <a:pt x="12" y="114"/>
                  </a:lnTo>
                  <a:lnTo>
                    <a:pt x="8" y="109"/>
                  </a:lnTo>
                  <a:lnTo>
                    <a:pt x="5" y="106"/>
                  </a:lnTo>
                  <a:lnTo>
                    <a:pt x="0" y="102"/>
                  </a:lnTo>
                  <a:lnTo>
                    <a:pt x="77" y="0"/>
                  </a:lnTo>
                  <a:lnTo>
                    <a:pt x="85" y="6"/>
                  </a:lnTo>
                  <a:lnTo>
                    <a:pt x="93" y="13"/>
                  </a:lnTo>
                  <a:lnTo>
                    <a:pt x="100" y="21"/>
                  </a:lnTo>
                  <a:lnTo>
                    <a:pt x="108" y="29"/>
                  </a:lnTo>
                  <a:lnTo>
                    <a:pt x="114" y="37"/>
                  </a:lnTo>
                  <a:lnTo>
                    <a:pt x="121" y="46"/>
                  </a:lnTo>
                  <a:lnTo>
                    <a:pt x="127" y="55"/>
                  </a:lnTo>
                  <a:lnTo>
                    <a:pt x="131" y="64"/>
                  </a:lnTo>
                  <a:lnTo>
                    <a:pt x="141" y="86"/>
                  </a:lnTo>
                  <a:lnTo>
                    <a:pt x="145" y="109"/>
                  </a:lnTo>
                  <a:lnTo>
                    <a:pt x="148" y="132"/>
                  </a:lnTo>
                  <a:lnTo>
                    <a:pt x="146" y="155"/>
                  </a:lnTo>
                  <a:lnTo>
                    <a:pt x="17" y="138"/>
                  </a:lnTo>
                  <a:lnTo>
                    <a:pt x="17" y="134"/>
                  </a:lnTo>
                  <a:lnTo>
                    <a:pt x="17" y="128"/>
                  </a:lnTo>
                  <a:lnTo>
                    <a:pt x="16" y="123"/>
                  </a:lnTo>
                  <a:lnTo>
                    <a:pt x="1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endParaRPr>
            </a:p>
          </p:txBody>
        </p:sp>
        <p:sp>
          <p:nvSpPr>
            <p:cNvPr id="175" name="Freeform 59">
              <a:extLst>
                <a:ext uri="{FF2B5EF4-FFF2-40B4-BE49-F238E27FC236}">
                  <a16:creationId xmlns:a16="http://schemas.microsoft.com/office/drawing/2014/main" id="{942807B4-3E9D-B347-858C-56EC79DE2199}"/>
                </a:ext>
              </a:extLst>
            </p:cNvPr>
            <p:cNvSpPr>
              <a:spLocks/>
            </p:cNvSpPr>
            <p:nvPr/>
          </p:nvSpPr>
          <p:spPr bwMode="auto">
            <a:xfrm>
              <a:off x="3522" y="1715"/>
              <a:ext cx="85" cy="67"/>
            </a:xfrm>
            <a:custGeom>
              <a:avLst/>
              <a:gdLst>
                <a:gd name="T0" fmla="*/ 1 w 172"/>
                <a:gd name="T1" fmla="*/ 0 h 135"/>
                <a:gd name="T2" fmla="*/ 1 w 172"/>
                <a:gd name="T3" fmla="*/ 0 h 135"/>
                <a:gd name="T4" fmla="*/ 1 w 172"/>
                <a:gd name="T5" fmla="*/ 0 h 135"/>
                <a:gd name="T6" fmla="*/ 1 w 172"/>
                <a:gd name="T7" fmla="*/ 0 h 135"/>
                <a:gd name="T8" fmla="*/ 1 w 172"/>
                <a:gd name="T9" fmla="*/ 0 h 135"/>
                <a:gd name="T10" fmla="*/ 2 w 172"/>
                <a:gd name="T11" fmla="*/ 1 h 135"/>
                <a:gd name="T12" fmla="*/ 2 w 172"/>
                <a:gd name="T13" fmla="*/ 1 h 135"/>
                <a:gd name="T14" fmla="*/ 2 w 172"/>
                <a:gd name="T15" fmla="*/ 1 h 135"/>
                <a:gd name="T16" fmla="*/ 2 w 172"/>
                <a:gd name="T17" fmla="*/ 1 h 135"/>
                <a:gd name="T18" fmla="*/ 2 w 172"/>
                <a:gd name="T19" fmla="*/ 2 h 135"/>
                <a:gd name="T20" fmla="*/ 1 w 172"/>
                <a:gd name="T21" fmla="*/ 2 h 135"/>
                <a:gd name="T22" fmla="*/ 1 w 172"/>
                <a:gd name="T23" fmla="*/ 2 h 135"/>
                <a:gd name="T24" fmla="*/ 1 w 172"/>
                <a:gd name="T25" fmla="*/ 2 h 135"/>
                <a:gd name="T26" fmla="*/ 1 w 172"/>
                <a:gd name="T27" fmla="*/ 2 h 135"/>
                <a:gd name="T28" fmla="*/ 1 w 172"/>
                <a:gd name="T29" fmla="*/ 2 h 135"/>
                <a:gd name="T30" fmla="*/ 1 w 172"/>
                <a:gd name="T31" fmla="*/ 2 h 135"/>
                <a:gd name="T32" fmla="*/ 0 w 172"/>
                <a:gd name="T33" fmla="*/ 2 h 135"/>
                <a:gd name="T34" fmla="*/ 0 w 172"/>
                <a:gd name="T35" fmla="*/ 2 h 135"/>
                <a:gd name="T36" fmla="*/ 0 w 172"/>
                <a:gd name="T37" fmla="*/ 1 h 135"/>
                <a:gd name="T38" fmla="*/ 0 w 172"/>
                <a:gd name="T39" fmla="*/ 1 h 135"/>
                <a:gd name="T40" fmla="*/ 0 w 172"/>
                <a:gd name="T41" fmla="*/ 1 h 135"/>
                <a:gd name="T42" fmla="*/ 0 w 172"/>
                <a:gd name="T43" fmla="*/ 1 h 135"/>
                <a:gd name="T44" fmla="*/ 1 w 172"/>
                <a:gd name="T45" fmla="*/ 0 h 135"/>
                <a:gd name="T46" fmla="*/ 1 w 172"/>
                <a:gd name="T47" fmla="*/ 0 h 135"/>
                <a:gd name="T48" fmla="*/ 1 w 172"/>
                <a:gd name="T49" fmla="*/ 0 h 135"/>
                <a:gd name="T50" fmla="*/ 1 w 172"/>
                <a:gd name="T51" fmla="*/ 0 h 135"/>
                <a:gd name="T52" fmla="*/ 1 w 172"/>
                <a:gd name="T53" fmla="*/ 0 h 13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72"/>
                <a:gd name="T82" fmla="*/ 0 h 135"/>
                <a:gd name="T83" fmla="*/ 172 w 172"/>
                <a:gd name="T84" fmla="*/ 135 h 13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72" h="135">
                  <a:moveTo>
                    <a:pt x="89" y="6"/>
                  </a:moveTo>
                  <a:lnTo>
                    <a:pt x="95" y="6"/>
                  </a:lnTo>
                  <a:lnTo>
                    <a:pt x="100" y="5"/>
                  </a:lnTo>
                  <a:lnTo>
                    <a:pt x="105" y="3"/>
                  </a:lnTo>
                  <a:lnTo>
                    <a:pt x="110" y="0"/>
                  </a:lnTo>
                  <a:lnTo>
                    <a:pt x="172" y="113"/>
                  </a:lnTo>
                  <a:lnTo>
                    <a:pt x="163" y="118"/>
                  </a:lnTo>
                  <a:lnTo>
                    <a:pt x="153" y="123"/>
                  </a:lnTo>
                  <a:lnTo>
                    <a:pt x="143" y="126"/>
                  </a:lnTo>
                  <a:lnTo>
                    <a:pt x="133" y="129"/>
                  </a:lnTo>
                  <a:lnTo>
                    <a:pt x="122" y="132"/>
                  </a:lnTo>
                  <a:lnTo>
                    <a:pt x="111" y="134"/>
                  </a:lnTo>
                  <a:lnTo>
                    <a:pt x="100" y="135"/>
                  </a:lnTo>
                  <a:lnTo>
                    <a:pt x="89" y="135"/>
                  </a:lnTo>
                  <a:lnTo>
                    <a:pt x="77" y="135"/>
                  </a:lnTo>
                  <a:lnTo>
                    <a:pt x="65" y="134"/>
                  </a:lnTo>
                  <a:lnTo>
                    <a:pt x="53" y="132"/>
                  </a:lnTo>
                  <a:lnTo>
                    <a:pt x="43" y="128"/>
                  </a:lnTo>
                  <a:lnTo>
                    <a:pt x="31" y="125"/>
                  </a:lnTo>
                  <a:lnTo>
                    <a:pt x="21" y="120"/>
                  </a:lnTo>
                  <a:lnTo>
                    <a:pt x="11" y="116"/>
                  </a:lnTo>
                  <a:lnTo>
                    <a:pt x="0" y="110"/>
                  </a:lnTo>
                  <a:lnTo>
                    <a:pt x="71" y="2"/>
                  </a:lnTo>
                  <a:lnTo>
                    <a:pt x="75" y="3"/>
                  </a:lnTo>
                  <a:lnTo>
                    <a:pt x="80" y="5"/>
                  </a:lnTo>
                  <a:lnTo>
                    <a:pt x="84" y="6"/>
                  </a:lnTo>
                  <a:lnTo>
                    <a:pt x="89" y="6"/>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endParaRPr>
            </a:p>
          </p:txBody>
        </p:sp>
        <p:sp>
          <p:nvSpPr>
            <p:cNvPr id="176" name="Freeform 60">
              <a:extLst>
                <a:ext uri="{FF2B5EF4-FFF2-40B4-BE49-F238E27FC236}">
                  <a16:creationId xmlns:a16="http://schemas.microsoft.com/office/drawing/2014/main" id="{6AEC577F-5F07-A24B-8889-C4465A9423F0}"/>
                </a:ext>
              </a:extLst>
            </p:cNvPr>
            <p:cNvSpPr>
              <a:spLocks/>
            </p:cNvSpPr>
            <p:nvPr/>
          </p:nvSpPr>
          <p:spPr bwMode="auto">
            <a:xfrm>
              <a:off x="3546" y="1669"/>
              <a:ext cx="37" cy="37"/>
            </a:xfrm>
            <a:custGeom>
              <a:avLst/>
              <a:gdLst>
                <a:gd name="T0" fmla="*/ 1 w 72"/>
                <a:gd name="T1" fmla="*/ 2 h 72"/>
                <a:gd name="T2" fmla="*/ 1 w 72"/>
                <a:gd name="T3" fmla="*/ 2 h 72"/>
                <a:gd name="T4" fmla="*/ 1 w 72"/>
                <a:gd name="T5" fmla="*/ 2 h 72"/>
                <a:gd name="T6" fmla="*/ 1 w 72"/>
                <a:gd name="T7" fmla="*/ 2 h 72"/>
                <a:gd name="T8" fmla="*/ 1 w 72"/>
                <a:gd name="T9" fmla="*/ 1 h 72"/>
                <a:gd name="T10" fmla="*/ 2 w 72"/>
                <a:gd name="T11" fmla="*/ 1 h 72"/>
                <a:gd name="T12" fmla="*/ 2 w 72"/>
                <a:gd name="T13" fmla="*/ 1 h 72"/>
                <a:gd name="T14" fmla="*/ 2 w 72"/>
                <a:gd name="T15" fmla="*/ 1 h 72"/>
                <a:gd name="T16" fmla="*/ 2 w 72"/>
                <a:gd name="T17" fmla="*/ 1 h 72"/>
                <a:gd name="T18" fmla="*/ 2 w 72"/>
                <a:gd name="T19" fmla="*/ 1 h 72"/>
                <a:gd name="T20" fmla="*/ 2 w 72"/>
                <a:gd name="T21" fmla="*/ 1 h 72"/>
                <a:gd name="T22" fmla="*/ 2 w 72"/>
                <a:gd name="T23" fmla="*/ 1 h 72"/>
                <a:gd name="T24" fmla="*/ 1 w 72"/>
                <a:gd name="T25" fmla="*/ 1 h 72"/>
                <a:gd name="T26" fmla="*/ 1 w 72"/>
                <a:gd name="T27" fmla="*/ 1 h 72"/>
                <a:gd name="T28" fmla="*/ 1 w 72"/>
                <a:gd name="T29" fmla="*/ 1 h 72"/>
                <a:gd name="T30" fmla="*/ 1 w 72"/>
                <a:gd name="T31" fmla="*/ 1 h 72"/>
                <a:gd name="T32" fmla="*/ 1 w 72"/>
                <a:gd name="T33" fmla="*/ 0 h 72"/>
                <a:gd name="T34" fmla="*/ 1 w 72"/>
                <a:gd name="T35" fmla="*/ 1 h 72"/>
                <a:gd name="T36" fmla="*/ 1 w 72"/>
                <a:gd name="T37" fmla="*/ 1 h 72"/>
                <a:gd name="T38" fmla="*/ 1 w 72"/>
                <a:gd name="T39" fmla="*/ 1 h 72"/>
                <a:gd name="T40" fmla="*/ 1 w 72"/>
                <a:gd name="T41" fmla="*/ 1 h 72"/>
                <a:gd name="T42" fmla="*/ 1 w 72"/>
                <a:gd name="T43" fmla="*/ 1 h 72"/>
                <a:gd name="T44" fmla="*/ 1 w 72"/>
                <a:gd name="T45" fmla="*/ 1 h 72"/>
                <a:gd name="T46" fmla="*/ 1 w 72"/>
                <a:gd name="T47" fmla="*/ 1 h 72"/>
                <a:gd name="T48" fmla="*/ 0 w 72"/>
                <a:gd name="T49" fmla="*/ 1 h 72"/>
                <a:gd name="T50" fmla="*/ 1 w 72"/>
                <a:gd name="T51" fmla="*/ 1 h 72"/>
                <a:gd name="T52" fmla="*/ 1 w 72"/>
                <a:gd name="T53" fmla="*/ 1 h 72"/>
                <a:gd name="T54" fmla="*/ 1 w 72"/>
                <a:gd name="T55" fmla="*/ 1 h 72"/>
                <a:gd name="T56" fmla="*/ 1 w 72"/>
                <a:gd name="T57" fmla="*/ 1 h 72"/>
                <a:gd name="T58" fmla="*/ 1 w 72"/>
                <a:gd name="T59" fmla="*/ 2 h 72"/>
                <a:gd name="T60" fmla="*/ 1 w 72"/>
                <a:gd name="T61" fmla="*/ 2 h 72"/>
                <a:gd name="T62" fmla="*/ 1 w 72"/>
                <a:gd name="T63" fmla="*/ 2 h 72"/>
                <a:gd name="T64" fmla="*/ 1 w 72"/>
                <a:gd name="T65" fmla="*/ 2 h 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2"/>
                <a:gd name="T100" fmla="*/ 0 h 72"/>
                <a:gd name="T101" fmla="*/ 72 w 72"/>
                <a:gd name="T102" fmla="*/ 72 h 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2" h="72">
                  <a:moveTo>
                    <a:pt x="36" y="72"/>
                  </a:moveTo>
                  <a:lnTo>
                    <a:pt x="44" y="71"/>
                  </a:lnTo>
                  <a:lnTo>
                    <a:pt x="50" y="70"/>
                  </a:lnTo>
                  <a:lnTo>
                    <a:pt x="56" y="66"/>
                  </a:lnTo>
                  <a:lnTo>
                    <a:pt x="62" y="62"/>
                  </a:lnTo>
                  <a:lnTo>
                    <a:pt x="67" y="56"/>
                  </a:lnTo>
                  <a:lnTo>
                    <a:pt x="70" y="50"/>
                  </a:lnTo>
                  <a:lnTo>
                    <a:pt x="71" y="43"/>
                  </a:lnTo>
                  <a:lnTo>
                    <a:pt x="72" y="35"/>
                  </a:lnTo>
                  <a:lnTo>
                    <a:pt x="71" y="28"/>
                  </a:lnTo>
                  <a:lnTo>
                    <a:pt x="70" y="21"/>
                  </a:lnTo>
                  <a:lnTo>
                    <a:pt x="67" y="16"/>
                  </a:lnTo>
                  <a:lnTo>
                    <a:pt x="62" y="10"/>
                  </a:lnTo>
                  <a:lnTo>
                    <a:pt x="56" y="5"/>
                  </a:lnTo>
                  <a:lnTo>
                    <a:pt x="50" y="2"/>
                  </a:lnTo>
                  <a:lnTo>
                    <a:pt x="44" y="1"/>
                  </a:lnTo>
                  <a:lnTo>
                    <a:pt x="36" y="0"/>
                  </a:lnTo>
                  <a:lnTo>
                    <a:pt x="29" y="1"/>
                  </a:lnTo>
                  <a:lnTo>
                    <a:pt x="22" y="2"/>
                  </a:lnTo>
                  <a:lnTo>
                    <a:pt x="16" y="5"/>
                  </a:lnTo>
                  <a:lnTo>
                    <a:pt x="10" y="10"/>
                  </a:lnTo>
                  <a:lnTo>
                    <a:pt x="6" y="16"/>
                  </a:lnTo>
                  <a:lnTo>
                    <a:pt x="2" y="21"/>
                  </a:lnTo>
                  <a:lnTo>
                    <a:pt x="1" y="28"/>
                  </a:lnTo>
                  <a:lnTo>
                    <a:pt x="0" y="35"/>
                  </a:lnTo>
                  <a:lnTo>
                    <a:pt x="1" y="43"/>
                  </a:lnTo>
                  <a:lnTo>
                    <a:pt x="2" y="50"/>
                  </a:lnTo>
                  <a:lnTo>
                    <a:pt x="6" y="56"/>
                  </a:lnTo>
                  <a:lnTo>
                    <a:pt x="10" y="62"/>
                  </a:lnTo>
                  <a:lnTo>
                    <a:pt x="16" y="66"/>
                  </a:lnTo>
                  <a:lnTo>
                    <a:pt x="22" y="70"/>
                  </a:lnTo>
                  <a:lnTo>
                    <a:pt x="29" y="71"/>
                  </a:lnTo>
                  <a:lnTo>
                    <a:pt x="36" y="72"/>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endParaRPr>
            </a:p>
          </p:txBody>
        </p:sp>
      </p:grpSp>
      <p:grpSp>
        <p:nvGrpSpPr>
          <p:cNvPr id="177" name="Group 55">
            <a:extLst>
              <a:ext uri="{FF2B5EF4-FFF2-40B4-BE49-F238E27FC236}">
                <a16:creationId xmlns:a16="http://schemas.microsoft.com/office/drawing/2014/main" id="{D40B8667-E8A1-9C41-B70E-40C2DFEC1FFB}"/>
              </a:ext>
            </a:extLst>
          </p:cNvPr>
          <p:cNvGrpSpPr>
            <a:grpSpLocks/>
          </p:cNvGrpSpPr>
          <p:nvPr/>
        </p:nvGrpSpPr>
        <p:grpSpPr bwMode="auto">
          <a:xfrm>
            <a:off x="3453746" y="5838116"/>
            <a:ext cx="257377" cy="218108"/>
            <a:chOff x="3347" y="1468"/>
            <a:chExt cx="433" cy="433"/>
          </a:xfrm>
        </p:grpSpPr>
        <p:sp>
          <p:nvSpPr>
            <p:cNvPr id="178" name="Freeform 56">
              <a:extLst>
                <a:ext uri="{FF2B5EF4-FFF2-40B4-BE49-F238E27FC236}">
                  <a16:creationId xmlns:a16="http://schemas.microsoft.com/office/drawing/2014/main" id="{BF692CAF-D8E0-3144-A1EB-49D0ED42F20E}"/>
                </a:ext>
              </a:extLst>
            </p:cNvPr>
            <p:cNvSpPr>
              <a:spLocks/>
            </p:cNvSpPr>
            <p:nvPr/>
          </p:nvSpPr>
          <p:spPr bwMode="auto">
            <a:xfrm>
              <a:off x="3347" y="1468"/>
              <a:ext cx="433" cy="433"/>
            </a:xfrm>
            <a:custGeom>
              <a:avLst/>
              <a:gdLst>
                <a:gd name="T0" fmla="*/ 12 w 866"/>
                <a:gd name="T1" fmla="*/ 12 h 864"/>
                <a:gd name="T2" fmla="*/ 9 w 866"/>
                <a:gd name="T3" fmla="*/ 10 h 864"/>
                <a:gd name="T4" fmla="*/ 10 w 866"/>
                <a:gd name="T5" fmla="*/ 13 h 864"/>
                <a:gd name="T6" fmla="*/ 8 w 866"/>
                <a:gd name="T7" fmla="*/ 10 h 864"/>
                <a:gd name="T8" fmla="*/ 9 w 866"/>
                <a:gd name="T9" fmla="*/ 14 h 864"/>
                <a:gd name="T10" fmla="*/ 7 w 866"/>
                <a:gd name="T11" fmla="*/ 10 h 864"/>
                <a:gd name="T12" fmla="*/ 7 w 866"/>
                <a:gd name="T13" fmla="*/ 14 h 864"/>
                <a:gd name="T14" fmla="*/ 7 w 866"/>
                <a:gd name="T15" fmla="*/ 10 h 864"/>
                <a:gd name="T16" fmla="*/ 5 w 866"/>
                <a:gd name="T17" fmla="*/ 14 h 864"/>
                <a:gd name="T18" fmla="*/ 6 w 866"/>
                <a:gd name="T19" fmla="*/ 10 h 864"/>
                <a:gd name="T20" fmla="*/ 3 w 866"/>
                <a:gd name="T21" fmla="*/ 13 h 864"/>
                <a:gd name="T22" fmla="*/ 5 w 866"/>
                <a:gd name="T23" fmla="*/ 10 h 864"/>
                <a:gd name="T24" fmla="*/ 3 w 866"/>
                <a:gd name="T25" fmla="*/ 12 h 864"/>
                <a:gd name="T26" fmla="*/ 5 w 866"/>
                <a:gd name="T27" fmla="*/ 9 h 864"/>
                <a:gd name="T28" fmla="*/ 1 w 866"/>
                <a:gd name="T29" fmla="*/ 11 h 864"/>
                <a:gd name="T30" fmla="*/ 4 w 866"/>
                <a:gd name="T31" fmla="*/ 9 h 864"/>
                <a:gd name="T32" fmla="*/ 1 w 866"/>
                <a:gd name="T33" fmla="*/ 9 h 864"/>
                <a:gd name="T34" fmla="*/ 3 w 866"/>
                <a:gd name="T35" fmla="*/ 8 h 864"/>
                <a:gd name="T36" fmla="*/ 0 w 866"/>
                <a:gd name="T37" fmla="*/ 8 h 864"/>
                <a:gd name="T38" fmla="*/ 3 w 866"/>
                <a:gd name="T39" fmla="*/ 7 h 864"/>
                <a:gd name="T40" fmla="*/ 1 w 866"/>
                <a:gd name="T41" fmla="*/ 6 h 864"/>
                <a:gd name="T42" fmla="*/ 3 w 866"/>
                <a:gd name="T43" fmla="*/ 6 h 864"/>
                <a:gd name="T44" fmla="*/ 1 w 866"/>
                <a:gd name="T45" fmla="*/ 4 h 864"/>
                <a:gd name="T46" fmla="*/ 5 w 866"/>
                <a:gd name="T47" fmla="*/ 6 h 864"/>
                <a:gd name="T48" fmla="*/ 2 w 866"/>
                <a:gd name="T49" fmla="*/ 3 h 864"/>
                <a:gd name="T50" fmla="*/ 5 w 866"/>
                <a:gd name="T51" fmla="*/ 5 h 864"/>
                <a:gd name="T52" fmla="*/ 3 w 866"/>
                <a:gd name="T53" fmla="*/ 2 h 864"/>
                <a:gd name="T54" fmla="*/ 6 w 866"/>
                <a:gd name="T55" fmla="*/ 4 h 864"/>
                <a:gd name="T56" fmla="*/ 5 w 866"/>
                <a:gd name="T57" fmla="*/ 1 h 864"/>
                <a:gd name="T58" fmla="*/ 7 w 866"/>
                <a:gd name="T59" fmla="*/ 4 h 864"/>
                <a:gd name="T60" fmla="*/ 7 w 866"/>
                <a:gd name="T61" fmla="*/ 0 h 864"/>
                <a:gd name="T62" fmla="*/ 7 w 866"/>
                <a:gd name="T63" fmla="*/ 4 h 864"/>
                <a:gd name="T64" fmla="*/ 7 w 866"/>
                <a:gd name="T65" fmla="*/ 1 h 864"/>
                <a:gd name="T66" fmla="*/ 7 w 866"/>
                <a:gd name="T67" fmla="*/ 4 h 864"/>
                <a:gd name="T68" fmla="*/ 10 w 866"/>
                <a:gd name="T69" fmla="*/ 1 h 864"/>
                <a:gd name="T70" fmla="*/ 9 w 866"/>
                <a:gd name="T71" fmla="*/ 5 h 864"/>
                <a:gd name="T72" fmla="*/ 11 w 866"/>
                <a:gd name="T73" fmla="*/ 2 h 864"/>
                <a:gd name="T74" fmla="*/ 9 w 866"/>
                <a:gd name="T75" fmla="*/ 5 h 864"/>
                <a:gd name="T76" fmla="*/ 13 w 866"/>
                <a:gd name="T77" fmla="*/ 3 h 864"/>
                <a:gd name="T78" fmla="*/ 10 w 866"/>
                <a:gd name="T79" fmla="*/ 6 h 864"/>
                <a:gd name="T80" fmla="*/ 13 w 866"/>
                <a:gd name="T81" fmla="*/ 4 h 864"/>
                <a:gd name="T82" fmla="*/ 10 w 866"/>
                <a:gd name="T83" fmla="*/ 6 h 864"/>
                <a:gd name="T84" fmla="*/ 14 w 866"/>
                <a:gd name="T85" fmla="*/ 6 h 864"/>
                <a:gd name="T86" fmla="*/ 10 w 866"/>
                <a:gd name="T87" fmla="*/ 7 h 864"/>
                <a:gd name="T88" fmla="*/ 14 w 866"/>
                <a:gd name="T89" fmla="*/ 8 h 864"/>
                <a:gd name="T90" fmla="*/ 10 w 866"/>
                <a:gd name="T91" fmla="*/ 8 h 864"/>
                <a:gd name="T92" fmla="*/ 14 w 866"/>
                <a:gd name="T93" fmla="*/ 9 h 864"/>
                <a:gd name="T94" fmla="*/ 10 w 866"/>
                <a:gd name="T95" fmla="*/ 9 h 864"/>
                <a:gd name="T96" fmla="*/ 13 w 866"/>
                <a:gd name="T97" fmla="*/ 11 h 864"/>
                <a:gd name="T98" fmla="*/ 10 w 866"/>
                <a:gd name="T99" fmla="*/ 9 h 864"/>
                <a:gd name="T100" fmla="*/ 12 w 866"/>
                <a:gd name="T101" fmla="*/ 12 h 86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66"/>
                <a:gd name="T154" fmla="*/ 0 h 864"/>
                <a:gd name="T155" fmla="*/ 866 w 866"/>
                <a:gd name="T156" fmla="*/ 864 h 86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66" h="864">
                  <a:moveTo>
                    <a:pt x="725" y="753"/>
                  </a:moveTo>
                  <a:lnTo>
                    <a:pt x="549" y="595"/>
                  </a:lnTo>
                  <a:lnTo>
                    <a:pt x="635" y="815"/>
                  </a:lnTo>
                  <a:lnTo>
                    <a:pt x="504" y="618"/>
                  </a:lnTo>
                  <a:lnTo>
                    <a:pt x="534" y="853"/>
                  </a:lnTo>
                  <a:lnTo>
                    <a:pt x="455" y="629"/>
                  </a:lnTo>
                  <a:lnTo>
                    <a:pt x="425" y="864"/>
                  </a:lnTo>
                  <a:lnTo>
                    <a:pt x="405" y="628"/>
                  </a:lnTo>
                  <a:lnTo>
                    <a:pt x="317" y="849"/>
                  </a:lnTo>
                  <a:lnTo>
                    <a:pt x="356" y="615"/>
                  </a:lnTo>
                  <a:lnTo>
                    <a:pt x="217" y="807"/>
                  </a:lnTo>
                  <a:lnTo>
                    <a:pt x="314" y="590"/>
                  </a:lnTo>
                  <a:lnTo>
                    <a:pt x="130" y="741"/>
                  </a:lnTo>
                  <a:lnTo>
                    <a:pt x="278" y="555"/>
                  </a:lnTo>
                  <a:lnTo>
                    <a:pt x="62" y="656"/>
                  </a:lnTo>
                  <a:lnTo>
                    <a:pt x="251" y="512"/>
                  </a:lnTo>
                  <a:lnTo>
                    <a:pt x="19" y="557"/>
                  </a:lnTo>
                  <a:lnTo>
                    <a:pt x="236" y="464"/>
                  </a:lnTo>
                  <a:lnTo>
                    <a:pt x="0" y="449"/>
                  </a:lnTo>
                  <a:lnTo>
                    <a:pt x="235" y="414"/>
                  </a:lnTo>
                  <a:lnTo>
                    <a:pt x="9" y="342"/>
                  </a:lnTo>
                  <a:lnTo>
                    <a:pt x="246" y="365"/>
                  </a:lnTo>
                  <a:lnTo>
                    <a:pt x="45" y="239"/>
                  </a:lnTo>
                  <a:lnTo>
                    <a:pt x="267" y="321"/>
                  </a:lnTo>
                  <a:lnTo>
                    <a:pt x="105" y="148"/>
                  </a:lnTo>
                  <a:lnTo>
                    <a:pt x="300" y="284"/>
                  </a:lnTo>
                  <a:lnTo>
                    <a:pt x="186" y="76"/>
                  </a:lnTo>
                  <a:lnTo>
                    <a:pt x="341" y="255"/>
                  </a:lnTo>
                  <a:lnTo>
                    <a:pt x="282" y="25"/>
                  </a:lnTo>
                  <a:lnTo>
                    <a:pt x="388" y="237"/>
                  </a:lnTo>
                  <a:lnTo>
                    <a:pt x="388" y="0"/>
                  </a:lnTo>
                  <a:lnTo>
                    <a:pt x="438" y="232"/>
                  </a:lnTo>
                  <a:lnTo>
                    <a:pt x="497" y="2"/>
                  </a:lnTo>
                  <a:lnTo>
                    <a:pt x="487" y="239"/>
                  </a:lnTo>
                  <a:lnTo>
                    <a:pt x="602" y="32"/>
                  </a:lnTo>
                  <a:lnTo>
                    <a:pt x="534" y="259"/>
                  </a:lnTo>
                  <a:lnTo>
                    <a:pt x="696" y="86"/>
                  </a:lnTo>
                  <a:lnTo>
                    <a:pt x="574" y="289"/>
                  </a:lnTo>
                  <a:lnTo>
                    <a:pt x="774" y="162"/>
                  </a:lnTo>
                  <a:lnTo>
                    <a:pt x="605" y="328"/>
                  </a:lnTo>
                  <a:lnTo>
                    <a:pt x="831" y="255"/>
                  </a:lnTo>
                  <a:lnTo>
                    <a:pt x="625" y="373"/>
                  </a:lnTo>
                  <a:lnTo>
                    <a:pt x="862" y="358"/>
                  </a:lnTo>
                  <a:lnTo>
                    <a:pt x="634" y="422"/>
                  </a:lnTo>
                  <a:lnTo>
                    <a:pt x="866" y="466"/>
                  </a:lnTo>
                  <a:lnTo>
                    <a:pt x="629" y="472"/>
                  </a:lnTo>
                  <a:lnTo>
                    <a:pt x="845" y="573"/>
                  </a:lnTo>
                  <a:lnTo>
                    <a:pt x="613" y="519"/>
                  </a:lnTo>
                  <a:lnTo>
                    <a:pt x="796" y="671"/>
                  </a:lnTo>
                  <a:lnTo>
                    <a:pt x="585" y="560"/>
                  </a:lnTo>
                  <a:lnTo>
                    <a:pt x="725" y="753"/>
                  </a:lnTo>
                  <a:close/>
                </a:path>
              </a:pathLst>
            </a:custGeom>
            <a:solidFill>
              <a:srgbClr val="FFFF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endParaRPr>
            </a:p>
          </p:txBody>
        </p:sp>
        <p:sp>
          <p:nvSpPr>
            <p:cNvPr id="179" name="Freeform 57">
              <a:extLst>
                <a:ext uri="{FF2B5EF4-FFF2-40B4-BE49-F238E27FC236}">
                  <a16:creationId xmlns:a16="http://schemas.microsoft.com/office/drawing/2014/main" id="{700B1FC1-9DC9-9C48-AA92-6C62BBC772BA}"/>
                </a:ext>
              </a:extLst>
            </p:cNvPr>
            <p:cNvSpPr>
              <a:spLocks/>
            </p:cNvSpPr>
            <p:nvPr/>
          </p:nvSpPr>
          <p:spPr bwMode="auto">
            <a:xfrm>
              <a:off x="3472" y="1615"/>
              <a:ext cx="74" cy="78"/>
            </a:xfrm>
            <a:custGeom>
              <a:avLst/>
              <a:gdLst>
                <a:gd name="T0" fmla="*/ 2 w 148"/>
                <a:gd name="T1" fmla="*/ 1 h 157"/>
                <a:gd name="T2" fmla="*/ 2 w 148"/>
                <a:gd name="T3" fmla="*/ 1 h 157"/>
                <a:gd name="T4" fmla="*/ 2 w 148"/>
                <a:gd name="T5" fmla="*/ 1 h 157"/>
                <a:gd name="T6" fmla="*/ 2 w 148"/>
                <a:gd name="T7" fmla="*/ 1 h 157"/>
                <a:gd name="T8" fmla="*/ 2 w 148"/>
                <a:gd name="T9" fmla="*/ 1 h 157"/>
                <a:gd name="T10" fmla="*/ 1 w 148"/>
                <a:gd name="T11" fmla="*/ 0 h 157"/>
                <a:gd name="T12" fmla="*/ 1 w 148"/>
                <a:gd name="T13" fmla="*/ 0 h 157"/>
                <a:gd name="T14" fmla="*/ 1 w 148"/>
                <a:gd name="T15" fmla="*/ 0 h 157"/>
                <a:gd name="T16" fmla="*/ 1 w 148"/>
                <a:gd name="T17" fmla="*/ 0 h 157"/>
                <a:gd name="T18" fmla="*/ 1 w 148"/>
                <a:gd name="T19" fmla="*/ 0 h 157"/>
                <a:gd name="T20" fmla="*/ 1 w 148"/>
                <a:gd name="T21" fmla="*/ 0 h 157"/>
                <a:gd name="T22" fmla="*/ 1 w 148"/>
                <a:gd name="T23" fmla="*/ 0 h 157"/>
                <a:gd name="T24" fmla="*/ 1 w 148"/>
                <a:gd name="T25" fmla="*/ 0 h 157"/>
                <a:gd name="T26" fmla="*/ 1 w 148"/>
                <a:gd name="T27" fmla="*/ 1 h 157"/>
                <a:gd name="T28" fmla="*/ 1 w 148"/>
                <a:gd name="T29" fmla="*/ 1 h 157"/>
                <a:gd name="T30" fmla="*/ 1 w 148"/>
                <a:gd name="T31" fmla="*/ 1 h 157"/>
                <a:gd name="T32" fmla="*/ 0 w 148"/>
                <a:gd name="T33" fmla="*/ 2 h 157"/>
                <a:gd name="T34" fmla="*/ 1 w 148"/>
                <a:gd name="T35" fmla="*/ 2 h 157"/>
                <a:gd name="T36" fmla="*/ 2 w 148"/>
                <a:gd name="T37" fmla="*/ 2 h 157"/>
                <a:gd name="T38" fmla="*/ 2 w 148"/>
                <a:gd name="T39" fmla="*/ 2 h 157"/>
                <a:gd name="T40" fmla="*/ 2 w 148"/>
                <a:gd name="T41" fmla="*/ 2 h 157"/>
                <a:gd name="T42" fmla="*/ 2 w 148"/>
                <a:gd name="T43" fmla="*/ 1 h 157"/>
                <a:gd name="T44" fmla="*/ 2 w 148"/>
                <a:gd name="T45" fmla="*/ 1 h 15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7"/>
                <a:gd name="T71" fmla="*/ 148 w 148"/>
                <a:gd name="T72" fmla="*/ 157 h 15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7">
                  <a:moveTo>
                    <a:pt x="134" y="119"/>
                  </a:moveTo>
                  <a:lnTo>
                    <a:pt x="136" y="114"/>
                  </a:lnTo>
                  <a:lnTo>
                    <a:pt x="140" y="110"/>
                  </a:lnTo>
                  <a:lnTo>
                    <a:pt x="143" y="105"/>
                  </a:lnTo>
                  <a:lnTo>
                    <a:pt x="148" y="101"/>
                  </a:lnTo>
                  <a:lnTo>
                    <a:pt x="69" y="0"/>
                  </a:lnTo>
                  <a:lnTo>
                    <a:pt x="61" y="7"/>
                  </a:lnTo>
                  <a:lnTo>
                    <a:pt x="53" y="14"/>
                  </a:lnTo>
                  <a:lnTo>
                    <a:pt x="45" y="22"/>
                  </a:lnTo>
                  <a:lnTo>
                    <a:pt x="38" y="29"/>
                  </a:lnTo>
                  <a:lnTo>
                    <a:pt x="31" y="38"/>
                  </a:lnTo>
                  <a:lnTo>
                    <a:pt x="26" y="46"/>
                  </a:lnTo>
                  <a:lnTo>
                    <a:pt x="20" y="57"/>
                  </a:lnTo>
                  <a:lnTo>
                    <a:pt x="15" y="66"/>
                  </a:lnTo>
                  <a:lnTo>
                    <a:pt x="7" y="89"/>
                  </a:lnTo>
                  <a:lnTo>
                    <a:pt x="3" y="111"/>
                  </a:lnTo>
                  <a:lnTo>
                    <a:pt x="0" y="134"/>
                  </a:lnTo>
                  <a:lnTo>
                    <a:pt x="3" y="157"/>
                  </a:lnTo>
                  <a:lnTo>
                    <a:pt x="130" y="138"/>
                  </a:lnTo>
                  <a:lnTo>
                    <a:pt x="130" y="134"/>
                  </a:lnTo>
                  <a:lnTo>
                    <a:pt x="130" y="128"/>
                  </a:lnTo>
                  <a:lnTo>
                    <a:pt x="132" y="123"/>
                  </a:lnTo>
                  <a:lnTo>
                    <a:pt x="13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endParaRPr>
            </a:p>
          </p:txBody>
        </p:sp>
        <p:sp>
          <p:nvSpPr>
            <p:cNvPr id="180" name="Freeform 58">
              <a:extLst>
                <a:ext uri="{FF2B5EF4-FFF2-40B4-BE49-F238E27FC236}">
                  <a16:creationId xmlns:a16="http://schemas.microsoft.com/office/drawing/2014/main" id="{8C4193A5-7C4E-0743-A35E-5BB093EFD43A}"/>
                </a:ext>
              </a:extLst>
            </p:cNvPr>
            <p:cNvSpPr>
              <a:spLocks/>
            </p:cNvSpPr>
            <p:nvPr/>
          </p:nvSpPr>
          <p:spPr bwMode="auto">
            <a:xfrm>
              <a:off x="3586" y="1614"/>
              <a:ext cx="73" cy="78"/>
            </a:xfrm>
            <a:custGeom>
              <a:avLst/>
              <a:gdLst>
                <a:gd name="T0" fmla="*/ 0 w 148"/>
                <a:gd name="T1" fmla="*/ 2 h 155"/>
                <a:gd name="T2" fmla="*/ 0 w 148"/>
                <a:gd name="T3" fmla="*/ 2 h 155"/>
                <a:gd name="T4" fmla="*/ 0 w 148"/>
                <a:gd name="T5" fmla="*/ 2 h 155"/>
                <a:gd name="T6" fmla="*/ 0 w 148"/>
                <a:gd name="T7" fmla="*/ 2 h 155"/>
                <a:gd name="T8" fmla="*/ 0 w 148"/>
                <a:gd name="T9" fmla="*/ 2 h 155"/>
                <a:gd name="T10" fmla="*/ 1 w 148"/>
                <a:gd name="T11" fmla="*/ 0 h 155"/>
                <a:gd name="T12" fmla="*/ 1 w 148"/>
                <a:gd name="T13" fmla="*/ 1 h 155"/>
                <a:gd name="T14" fmla="*/ 1 w 148"/>
                <a:gd name="T15" fmla="*/ 1 h 155"/>
                <a:gd name="T16" fmla="*/ 1 w 148"/>
                <a:gd name="T17" fmla="*/ 1 h 155"/>
                <a:gd name="T18" fmla="*/ 1 w 148"/>
                <a:gd name="T19" fmla="*/ 1 h 155"/>
                <a:gd name="T20" fmla="*/ 1 w 148"/>
                <a:gd name="T21" fmla="*/ 1 h 155"/>
                <a:gd name="T22" fmla="*/ 1 w 148"/>
                <a:gd name="T23" fmla="*/ 1 h 155"/>
                <a:gd name="T24" fmla="*/ 1 w 148"/>
                <a:gd name="T25" fmla="*/ 1 h 155"/>
                <a:gd name="T26" fmla="*/ 2 w 148"/>
                <a:gd name="T27" fmla="*/ 1 h 155"/>
                <a:gd name="T28" fmla="*/ 2 w 148"/>
                <a:gd name="T29" fmla="*/ 2 h 155"/>
                <a:gd name="T30" fmla="*/ 2 w 148"/>
                <a:gd name="T31" fmla="*/ 2 h 155"/>
                <a:gd name="T32" fmla="*/ 2 w 148"/>
                <a:gd name="T33" fmla="*/ 3 h 155"/>
                <a:gd name="T34" fmla="*/ 2 w 148"/>
                <a:gd name="T35" fmla="*/ 3 h 155"/>
                <a:gd name="T36" fmla="*/ 0 w 148"/>
                <a:gd name="T37" fmla="*/ 3 h 155"/>
                <a:gd name="T38" fmla="*/ 0 w 148"/>
                <a:gd name="T39" fmla="*/ 3 h 155"/>
                <a:gd name="T40" fmla="*/ 0 w 148"/>
                <a:gd name="T41" fmla="*/ 2 h 155"/>
                <a:gd name="T42" fmla="*/ 0 w 148"/>
                <a:gd name="T43" fmla="*/ 2 h 155"/>
                <a:gd name="T44" fmla="*/ 0 w 148"/>
                <a:gd name="T45" fmla="*/ 2 h 1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5"/>
                <a:gd name="T71" fmla="*/ 148 w 148"/>
                <a:gd name="T72" fmla="*/ 155 h 15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5">
                  <a:moveTo>
                    <a:pt x="14" y="119"/>
                  </a:moveTo>
                  <a:lnTo>
                    <a:pt x="12" y="114"/>
                  </a:lnTo>
                  <a:lnTo>
                    <a:pt x="8" y="109"/>
                  </a:lnTo>
                  <a:lnTo>
                    <a:pt x="5" y="106"/>
                  </a:lnTo>
                  <a:lnTo>
                    <a:pt x="0" y="102"/>
                  </a:lnTo>
                  <a:lnTo>
                    <a:pt x="77" y="0"/>
                  </a:lnTo>
                  <a:lnTo>
                    <a:pt x="85" y="6"/>
                  </a:lnTo>
                  <a:lnTo>
                    <a:pt x="93" y="13"/>
                  </a:lnTo>
                  <a:lnTo>
                    <a:pt x="100" y="21"/>
                  </a:lnTo>
                  <a:lnTo>
                    <a:pt x="108" y="29"/>
                  </a:lnTo>
                  <a:lnTo>
                    <a:pt x="114" y="37"/>
                  </a:lnTo>
                  <a:lnTo>
                    <a:pt x="121" y="46"/>
                  </a:lnTo>
                  <a:lnTo>
                    <a:pt x="127" y="55"/>
                  </a:lnTo>
                  <a:lnTo>
                    <a:pt x="131" y="64"/>
                  </a:lnTo>
                  <a:lnTo>
                    <a:pt x="141" y="86"/>
                  </a:lnTo>
                  <a:lnTo>
                    <a:pt x="145" y="109"/>
                  </a:lnTo>
                  <a:lnTo>
                    <a:pt x="148" y="132"/>
                  </a:lnTo>
                  <a:lnTo>
                    <a:pt x="146" y="155"/>
                  </a:lnTo>
                  <a:lnTo>
                    <a:pt x="17" y="138"/>
                  </a:lnTo>
                  <a:lnTo>
                    <a:pt x="17" y="134"/>
                  </a:lnTo>
                  <a:lnTo>
                    <a:pt x="17" y="128"/>
                  </a:lnTo>
                  <a:lnTo>
                    <a:pt x="16" y="123"/>
                  </a:lnTo>
                  <a:lnTo>
                    <a:pt x="1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endParaRPr>
            </a:p>
          </p:txBody>
        </p:sp>
        <p:sp>
          <p:nvSpPr>
            <p:cNvPr id="181" name="Freeform 59">
              <a:extLst>
                <a:ext uri="{FF2B5EF4-FFF2-40B4-BE49-F238E27FC236}">
                  <a16:creationId xmlns:a16="http://schemas.microsoft.com/office/drawing/2014/main" id="{BD08EB3E-DB56-B94D-B2FA-5BB7172C8A42}"/>
                </a:ext>
              </a:extLst>
            </p:cNvPr>
            <p:cNvSpPr>
              <a:spLocks/>
            </p:cNvSpPr>
            <p:nvPr/>
          </p:nvSpPr>
          <p:spPr bwMode="auto">
            <a:xfrm>
              <a:off x="3522" y="1715"/>
              <a:ext cx="85" cy="67"/>
            </a:xfrm>
            <a:custGeom>
              <a:avLst/>
              <a:gdLst>
                <a:gd name="T0" fmla="*/ 1 w 172"/>
                <a:gd name="T1" fmla="*/ 0 h 135"/>
                <a:gd name="T2" fmla="*/ 1 w 172"/>
                <a:gd name="T3" fmla="*/ 0 h 135"/>
                <a:gd name="T4" fmla="*/ 1 w 172"/>
                <a:gd name="T5" fmla="*/ 0 h 135"/>
                <a:gd name="T6" fmla="*/ 1 w 172"/>
                <a:gd name="T7" fmla="*/ 0 h 135"/>
                <a:gd name="T8" fmla="*/ 1 w 172"/>
                <a:gd name="T9" fmla="*/ 0 h 135"/>
                <a:gd name="T10" fmla="*/ 2 w 172"/>
                <a:gd name="T11" fmla="*/ 1 h 135"/>
                <a:gd name="T12" fmla="*/ 2 w 172"/>
                <a:gd name="T13" fmla="*/ 1 h 135"/>
                <a:gd name="T14" fmla="*/ 2 w 172"/>
                <a:gd name="T15" fmla="*/ 1 h 135"/>
                <a:gd name="T16" fmla="*/ 2 w 172"/>
                <a:gd name="T17" fmla="*/ 1 h 135"/>
                <a:gd name="T18" fmla="*/ 2 w 172"/>
                <a:gd name="T19" fmla="*/ 2 h 135"/>
                <a:gd name="T20" fmla="*/ 1 w 172"/>
                <a:gd name="T21" fmla="*/ 2 h 135"/>
                <a:gd name="T22" fmla="*/ 1 w 172"/>
                <a:gd name="T23" fmla="*/ 2 h 135"/>
                <a:gd name="T24" fmla="*/ 1 w 172"/>
                <a:gd name="T25" fmla="*/ 2 h 135"/>
                <a:gd name="T26" fmla="*/ 1 w 172"/>
                <a:gd name="T27" fmla="*/ 2 h 135"/>
                <a:gd name="T28" fmla="*/ 1 w 172"/>
                <a:gd name="T29" fmla="*/ 2 h 135"/>
                <a:gd name="T30" fmla="*/ 1 w 172"/>
                <a:gd name="T31" fmla="*/ 2 h 135"/>
                <a:gd name="T32" fmla="*/ 0 w 172"/>
                <a:gd name="T33" fmla="*/ 2 h 135"/>
                <a:gd name="T34" fmla="*/ 0 w 172"/>
                <a:gd name="T35" fmla="*/ 2 h 135"/>
                <a:gd name="T36" fmla="*/ 0 w 172"/>
                <a:gd name="T37" fmla="*/ 1 h 135"/>
                <a:gd name="T38" fmla="*/ 0 w 172"/>
                <a:gd name="T39" fmla="*/ 1 h 135"/>
                <a:gd name="T40" fmla="*/ 0 w 172"/>
                <a:gd name="T41" fmla="*/ 1 h 135"/>
                <a:gd name="T42" fmla="*/ 0 w 172"/>
                <a:gd name="T43" fmla="*/ 1 h 135"/>
                <a:gd name="T44" fmla="*/ 1 w 172"/>
                <a:gd name="T45" fmla="*/ 0 h 135"/>
                <a:gd name="T46" fmla="*/ 1 w 172"/>
                <a:gd name="T47" fmla="*/ 0 h 135"/>
                <a:gd name="T48" fmla="*/ 1 w 172"/>
                <a:gd name="T49" fmla="*/ 0 h 135"/>
                <a:gd name="T50" fmla="*/ 1 w 172"/>
                <a:gd name="T51" fmla="*/ 0 h 135"/>
                <a:gd name="T52" fmla="*/ 1 w 172"/>
                <a:gd name="T53" fmla="*/ 0 h 13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72"/>
                <a:gd name="T82" fmla="*/ 0 h 135"/>
                <a:gd name="T83" fmla="*/ 172 w 172"/>
                <a:gd name="T84" fmla="*/ 135 h 13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72" h="135">
                  <a:moveTo>
                    <a:pt x="89" y="6"/>
                  </a:moveTo>
                  <a:lnTo>
                    <a:pt x="95" y="6"/>
                  </a:lnTo>
                  <a:lnTo>
                    <a:pt x="100" y="5"/>
                  </a:lnTo>
                  <a:lnTo>
                    <a:pt x="105" y="3"/>
                  </a:lnTo>
                  <a:lnTo>
                    <a:pt x="110" y="0"/>
                  </a:lnTo>
                  <a:lnTo>
                    <a:pt x="172" y="113"/>
                  </a:lnTo>
                  <a:lnTo>
                    <a:pt x="163" y="118"/>
                  </a:lnTo>
                  <a:lnTo>
                    <a:pt x="153" y="123"/>
                  </a:lnTo>
                  <a:lnTo>
                    <a:pt x="143" y="126"/>
                  </a:lnTo>
                  <a:lnTo>
                    <a:pt x="133" y="129"/>
                  </a:lnTo>
                  <a:lnTo>
                    <a:pt x="122" y="132"/>
                  </a:lnTo>
                  <a:lnTo>
                    <a:pt x="111" y="134"/>
                  </a:lnTo>
                  <a:lnTo>
                    <a:pt x="100" y="135"/>
                  </a:lnTo>
                  <a:lnTo>
                    <a:pt x="89" y="135"/>
                  </a:lnTo>
                  <a:lnTo>
                    <a:pt x="77" y="135"/>
                  </a:lnTo>
                  <a:lnTo>
                    <a:pt x="65" y="134"/>
                  </a:lnTo>
                  <a:lnTo>
                    <a:pt x="53" y="132"/>
                  </a:lnTo>
                  <a:lnTo>
                    <a:pt x="43" y="128"/>
                  </a:lnTo>
                  <a:lnTo>
                    <a:pt x="31" y="125"/>
                  </a:lnTo>
                  <a:lnTo>
                    <a:pt x="21" y="120"/>
                  </a:lnTo>
                  <a:lnTo>
                    <a:pt x="11" y="116"/>
                  </a:lnTo>
                  <a:lnTo>
                    <a:pt x="0" y="110"/>
                  </a:lnTo>
                  <a:lnTo>
                    <a:pt x="71" y="2"/>
                  </a:lnTo>
                  <a:lnTo>
                    <a:pt x="75" y="3"/>
                  </a:lnTo>
                  <a:lnTo>
                    <a:pt x="80" y="5"/>
                  </a:lnTo>
                  <a:lnTo>
                    <a:pt x="84" y="6"/>
                  </a:lnTo>
                  <a:lnTo>
                    <a:pt x="89" y="6"/>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endParaRPr>
            </a:p>
          </p:txBody>
        </p:sp>
        <p:sp>
          <p:nvSpPr>
            <p:cNvPr id="182" name="Freeform 60">
              <a:extLst>
                <a:ext uri="{FF2B5EF4-FFF2-40B4-BE49-F238E27FC236}">
                  <a16:creationId xmlns:a16="http://schemas.microsoft.com/office/drawing/2014/main" id="{77F2D4A9-5847-2548-B66D-9823C8E76BC1}"/>
                </a:ext>
              </a:extLst>
            </p:cNvPr>
            <p:cNvSpPr>
              <a:spLocks/>
            </p:cNvSpPr>
            <p:nvPr/>
          </p:nvSpPr>
          <p:spPr bwMode="auto">
            <a:xfrm>
              <a:off x="3546" y="1669"/>
              <a:ext cx="37" cy="37"/>
            </a:xfrm>
            <a:custGeom>
              <a:avLst/>
              <a:gdLst>
                <a:gd name="T0" fmla="*/ 1 w 72"/>
                <a:gd name="T1" fmla="*/ 2 h 72"/>
                <a:gd name="T2" fmla="*/ 1 w 72"/>
                <a:gd name="T3" fmla="*/ 2 h 72"/>
                <a:gd name="T4" fmla="*/ 1 w 72"/>
                <a:gd name="T5" fmla="*/ 2 h 72"/>
                <a:gd name="T6" fmla="*/ 1 w 72"/>
                <a:gd name="T7" fmla="*/ 2 h 72"/>
                <a:gd name="T8" fmla="*/ 1 w 72"/>
                <a:gd name="T9" fmla="*/ 1 h 72"/>
                <a:gd name="T10" fmla="*/ 2 w 72"/>
                <a:gd name="T11" fmla="*/ 1 h 72"/>
                <a:gd name="T12" fmla="*/ 2 w 72"/>
                <a:gd name="T13" fmla="*/ 1 h 72"/>
                <a:gd name="T14" fmla="*/ 2 w 72"/>
                <a:gd name="T15" fmla="*/ 1 h 72"/>
                <a:gd name="T16" fmla="*/ 2 w 72"/>
                <a:gd name="T17" fmla="*/ 1 h 72"/>
                <a:gd name="T18" fmla="*/ 2 w 72"/>
                <a:gd name="T19" fmla="*/ 1 h 72"/>
                <a:gd name="T20" fmla="*/ 2 w 72"/>
                <a:gd name="T21" fmla="*/ 1 h 72"/>
                <a:gd name="T22" fmla="*/ 2 w 72"/>
                <a:gd name="T23" fmla="*/ 1 h 72"/>
                <a:gd name="T24" fmla="*/ 1 w 72"/>
                <a:gd name="T25" fmla="*/ 1 h 72"/>
                <a:gd name="T26" fmla="*/ 1 w 72"/>
                <a:gd name="T27" fmla="*/ 1 h 72"/>
                <a:gd name="T28" fmla="*/ 1 w 72"/>
                <a:gd name="T29" fmla="*/ 1 h 72"/>
                <a:gd name="T30" fmla="*/ 1 w 72"/>
                <a:gd name="T31" fmla="*/ 1 h 72"/>
                <a:gd name="T32" fmla="*/ 1 w 72"/>
                <a:gd name="T33" fmla="*/ 0 h 72"/>
                <a:gd name="T34" fmla="*/ 1 w 72"/>
                <a:gd name="T35" fmla="*/ 1 h 72"/>
                <a:gd name="T36" fmla="*/ 1 w 72"/>
                <a:gd name="T37" fmla="*/ 1 h 72"/>
                <a:gd name="T38" fmla="*/ 1 w 72"/>
                <a:gd name="T39" fmla="*/ 1 h 72"/>
                <a:gd name="T40" fmla="*/ 1 w 72"/>
                <a:gd name="T41" fmla="*/ 1 h 72"/>
                <a:gd name="T42" fmla="*/ 1 w 72"/>
                <a:gd name="T43" fmla="*/ 1 h 72"/>
                <a:gd name="T44" fmla="*/ 1 w 72"/>
                <a:gd name="T45" fmla="*/ 1 h 72"/>
                <a:gd name="T46" fmla="*/ 1 w 72"/>
                <a:gd name="T47" fmla="*/ 1 h 72"/>
                <a:gd name="T48" fmla="*/ 0 w 72"/>
                <a:gd name="T49" fmla="*/ 1 h 72"/>
                <a:gd name="T50" fmla="*/ 1 w 72"/>
                <a:gd name="T51" fmla="*/ 1 h 72"/>
                <a:gd name="T52" fmla="*/ 1 w 72"/>
                <a:gd name="T53" fmla="*/ 1 h 72"/>
                <a:gd name="T54" fmla="*/ 1 w 72"/>
                <a:gd name="T55" fmla="*/ 1 h 72"/>
                <a:gd name="T56" fmla="*/ 1 w 72"/>
                <a:gd name="T57" fmla="*/ 1 h 72"/>
                <a:gd name="T58" fmla="*/ 1 w 72"/>
                <a:gd name="T59" fmla="*/ 2 h 72"/>
                <a:gd name="T60" fmla="*/ 1 w 72"/>
                <a:gd name="T61" fmla="*/ 2 h 72"/>
                <a:gd name="T62" fmla="*/ 1 w 72"/>
                <a:gd name="T63" fmla="*/ 2 h 72"/>
                <a:gd name="T64" fmla="*/ 1 w 72"/>
                <a:gd name="T65" fmla="*/ 2 h 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2"/>
                <a:gd name="T100" fmla="*/ 0 h 72"/>
                <a:gd name="T101" fmla="*/ 72 w 72"/>
                <a:gd name="T102" fmla="*/ 72 h 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2" h="72">
                  <a:moveTo>
                    <a:pt x="36" y="72"/>
                  </a:moveTo>
                  <a:lnTo>
                    <a:pt x="44" y="71"/>
                  </a:lnTo>
                  <a:lnTo>
                    <a:pt x="50" y="70"/>
                  </a:lnTo>
                  <a:lnTo>
                    <a:pt x="56" y="66"/>
                  </a:lnTo>
                  <a:lnTo>
                    <a:pt x="62" y="62"/>
                  </a:lnTo>
                  <a:lnTo>
                    <a:pt x="67" y="56"/>
                  </a:lnTo>
                  <a:lnTo>
                    <a:pt x="70" y="50"/>
                  </a:lnTo>
                  <a:lnTo>
                    <a:pt x="71" y="43"/>
                  </a:lnTo>
                  <a:lnTo>
                    <a:pt x="72" y="35"/>
                  </a:lnTo>
                  <a:lnTo>
                    <a:pt x="71" y="28"/>
                  </a:lnTo>
                  <a:lnTo>
                    <a:pt x="70" y="21"/>
                  </a:lnTo>
                  <a:lnTo>
                    <a:pt x="67" y="16"/>
                  </a:lnTo>
                  <a:lnTo>
                    <a:pt x="62" y="10"/>
                  </a:lnTo>
                  <a:lnTo>
                    <a:pt x="56" y="5"/>
                  </a:lnTo>
                  <a:lnTo>
                    <a:pt x="50" y="2"/>
                  </a:lnTo>
                  <a:lnTo>
                    <a:pt x="44" y="1"/>
                  </a:lnTo>
                  <a:lnTo>
                    <a:pt x="36" y="0"/>
                  </a:lnTo>
                  <a:lnTo>
                    <a:pt x="29" y="1"/>
                  </a:lnTo>
                  <a:lnTo>
                    <a:pt x="22" y="2"/>
                  </a:lnTo>
                  <a:lnTo>
                    <a:pt x="16" y="5"/>
                  </a:lnTo>
                  <a:lnTo>
                    <a:pt x="10" y="10"/>
                  </a:lnTo>
                  <a:lnTo>
                    <a:pt x="6" y="16"/>
                  </a:lnTo>
                  <a:lnTo>
                    <a:pt x="2" y="21"/>
                  </a:lnTo>
                  <a:lnTo>
                    <a:pt x="1" y="28"/>
                  </a:lnTo>
                  <a:lnTo>
                    <a:pt x="0" y="35"/>
                  </a:lnTo>
                  <a:lnTo>
                    <a:pt x="1" y="43"/>
                  </a:lnTo>
                  <a:lnTo>
                    <a:pt x="2" y="50"/>
                  </a:lnTo>
                  <a:lnTo>
                    <a:pt x="6" y="56"/>
                  </a:lnTo>
                  <a:lnTo>
                    <a:pt x="10" y="62"/>
                  </a:lnTo>
                  <a:lnTo>
                    <a:pt x="16" y="66"/>
                  </a:lnTo>
                  <a:lnTo>
                    <a:pt x="22" y="70"/>
                  </a:lnTo>
                  <a:lnTo>
                    <a:pt x="29" y="71"/>
                  </a:lnTo>
                  <a:lnTo>
                    <a:pt x="36" y="72"/>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endParaRPr>
            </a:p>
          </p:txBody>
        </p:sp>
      </p:grpSp>
      <p:grpSp>
        <p:nvGrpSpPr>
          <p:cNvPr id="183" name="Group 55">
            <a:extLst>
              <a:ext uri="{FF2B5EF4-FFF2-40B4-BE49-F238E27FC236}">
                <a16:creationId xmlns:a16="http://schemas.microsoft.com/office/drawing/2014/main" id="{3273AC3E-8342-404E-9AE2-30FA0B9D0663}"/>
              </a:ext>
            </a:extLst>
          </p:cNvPr>
          <p:cNvGrpSpPr>
            <a:grpSpLocks/>
          </p:cNvGrpSpPr>
          <p:nvPr/>
        </p:nvGrpSpPr>
        <p:grpSpPr bwMode="auto">
          <a:xfrm>
            <a:off x="2793949" y="5990260"/>
            <a:ext cx="257377" cy="218108"/>
            <a:chOff x="3347" y="1468"/>
            <a:chExt cx="433" cy="433"/>
          </a:xfrm>
        </p:grpSpPr>
        <p:sp>
          <p:nvSpPr>
            <p:cNvPr id="184" name="Freeform 56">
              <a:extLst>
                <a:ext uri="{FF2B5EF4-FFF2-40B4-BE49-F238E27FC236}">
                  <a16:creationId xmlns:a16="http://schemas.microsoft.com/office/drawing/2014/main" id="{0710CE9F-809D-D247-8217-92C1AC9D6E63}"/>
                </a:ext>
              </a:extLst>
            </p:cNvPr>
            <p:cNvSpPr>
              <a:spLocks/>
            </p:cNvSpPr>
            <p:nvPr/>
          </p:nvSpPr>
          <p:spPr bwMode="auto">
            <a:xfrm>
              <a:off x="3347" y="1468"/>
              <a:ext cx="433" cy="433"/>
            </a:xfrm>
            <a:custGeom>
              <a:avLst/>
              <a:gdLst>
                <a:gd name="T0" fmla="*/ 12 w 866"/>
                <a:gd name="T1" fmla="*/ 12 h 864"/>
                <a:gd name="T2" fmla="*/ 9 w 866"/>
                <a:gd name="T3" fmla="*/ 10 h 864"/>
                <a:gd name="T4" fmla="*/ 10 w 866"/>
                <a:gd name="T5" fmla="*/ 13 h 864"/>
                <a:gd name="T6" fmla="*/ 8 w 866"/>
                <a:gd name="T7" fmla="*/ 10 h 864"/>
                <a:gd name="T8" fmla="*/ 9 w 866"/>
                <a:gd name="T9" fmla="*/ 14 h 864"/>
                <a:gd name="T10" fmla="*/ 7 w 866"/>
                <a:gd name="T11" fmla="*/ 10 h 864"/>
                <a:gd name="T12" fmla="*/ 7 w 866"/>
                <a:gd name="T13" fmla="*/ 14 h 864"/>
                <a:gd name="T14" fmla="*/ 7 w 866"/>
                <a:gd name="T15" fmla="*/ 10 h 864"/>
                <a:gd name="T16" fmla="*/ 5 w 866"/>
                <a:gd name="T17" fmla="*/ 14 h 864"/>
                <a:gd name="T18" fmla="*/ 6 w 866"/>
                <a:gd name="T19" fmla="*/ 10 h 864"/>
                <a:gd name="T20" fmla="*/ 3 w 866"/>
                <a:gd name="T21" fmla="*/ 13 h 864"/>
                <a:gd name="T22" fmla="*/ 5 w 866"/>
                <a:gd name="T23" fmla="*/ 10 h 864"/>
                <a:gd name="T24" fmla="*/ 3 w 866"/>
                <a:gd name="T25" fmla="*/ 12 h 864"/>
                <a:gd name="T26" fmla="*/ 5 w 866"/>
                <a:gd name="T27" fmla="*/ 9 h 864"/>
                <a:gd name="T28" fmla="*/ 1 w 866"/>
                <a:gd name="T29" fmla="*/ 11 h 864"/>
                <a:gd name="T30" fmla="*/ 4 w 866"/>
                <a:gd name="T31" fmla="*/ 9 h 864"/>
                <a:gd name="T32" fmla="*/ 1 w 866"/>
                <a:gd name="T33" fmla="*/ 9 h 864"/>
                <a:gd name="T34" fmla="*/ 3 w 866"/>
                <a:gd name="T35" fmla="*/ 8 h 864"/>
                <a:gd name="T36" fmla="*/ 0 w 866"/>
                <a:gd name="T37" fmla="*/ 8 h 864"/>
                <a:gd name="T38" fmla="*/ 3 w 866"/>
                <a:gd name="T39" fmla="*/ 7 h 864"/>
                <a:gd name="T40" fmla="*/ 1 w 866"/>
                <a:gd name="T41" fmla="*/ 6 h 864"/>
                <a:gd name="T42" fmla="*/ 3 w 866"/>
                <a:gd name="T43" fmla="*/ 6 h 864"/>
                <a:gd name="T44" fmla="*/ 1 w 866"/>
                <a:gd name="T45" fmla="*/ 4 h 864"/>
                <a:gd name="T46" fmla="*/ 5 w 866"/>
                <a:gd name="T47" fmla="*/ 6 h 864"/>
                <a:gd name="T48" fmla="*/ 2 w 866"/>
                <a:gd name="T49" fmla="*/ 3 h 864"/>
                <a:gd name="T50" fmla="*/ 5 w 866"/>
                <a:gd name="T51" fmla="*/ 5 h 864"/>
                <a:gd name="T52" fmla="*/ 3 w 866"/>
                <a:gd name="T53" fmla="*/ 2 h 864"/>
                <a:gd name="T54" fmla="*/ 6 w 866"/>
                <a:gd name="T55" fmla="*/ 4 h 864"/>
                <a:gd name="T56" fmla="*/ 5 w 866"/>
                <a:gd name="T57" fmla="*/ 1 h 864"/>
                <a:gd name="T58" fmla="*/ 7 w 866"/>
                <a:gd name="T59" fmla="*/ 4 h 864"/>
                <a:gd name="T60" fmla="*/ 7 w 866"/>
                <a:gd name="T61" fmla="*/ 0 h 864"/>
                <a:gd name="T62" fmla="*/ 7 w 866"/>
                <a:gd name="T63" fmla="*/ 4 h 864"/>
                <a:gd name="T64" fmla="*/ 7 w 866"/>
                <a:gd name="T65" fmla="*/ 1 h 864"/>
                <a:gd name="T66" fmla="*/ 7 w 866"/>
                <a:gd name="T67" fmla="*/ 4 h 864"/>
                <a:gd name="T68" fmla="*/ 10 w 866"/>
                <a:gd name="T69" fmla="*/ 1 h 864"/>
                <a:gd name="T70" fmla="*/ 9 w 866"/>
                <a:gd name="T71" fmla="*/ 5 h 864"/>
                <a:gd name="T72" fmla="*/ 11 w 866"/>
                <a:gd name="T73" fmla="*/ 2 h 864"/>
                <a:gd name="T74" fmla="*/ 9 w 866"/>
                <a:gd name="T75" fmla="*/ 5 h 864"/>
                <a:gd name="T76" fmla="*/ 13 w 866"/>
                <a:gd name="T77" fmla="*/ 3 h 864"/>
                <a:gd name="T78" fmla="*/ 10 w 866"/>
                <a:gd name="T79" fmla="*/ 6 h 864"/>
                <a:gd name="T80" fmla="*/ 13 w 866"/>
                <a:gd name="T81" fmla="*/ 4 h 864"/>
                <a:gd name="T82" fmla="*/ 10 w 866"/>
                <a:gd name="T83" fmla="*/ 6 h 864"/>
                <a:gd name="T84" fmla="*/ 14 w 866"/>
                <a:gd name="T85" fmla="*/ 6 h 864"/>
                <a:gd name="T86" fmla="*/ 10 w 866"/>
                <a:gd name="T87" fmla="*/ 7 h 864"/>
                <a:gd name="T88" fmla="*/ 14 w 866"/>
                <a:gd name="T89" fmla="*/ 8 h 864"/>
                <a:gd name="T90" fmla="*/ 10 w 866"/>
                <a:gd name="T91" fmla="*/ 8 h 864"/>
                <a:gd name="T92" fmla="*/ 14 w 866"/>
                <a:gd name="T93" fmla="*/ 9 h 864"/>
                <a:gd name="T94" fmla="*/ 10 w 866"/>
                <a:gd name="T95" fmla="*/ 9 h 864"/>
                <a:gd name="T96" fmla="*/ 13 w 866"/>
                <a:gd name="T97" fmla="*/ 11 h 864"/>
                <a:gd name="T98" fmla="*/ 10 w 866"/>
                <a:gd name="T99" fmla="*/ 9 h 864"/>
                <a:gd name="T100" fmla="*/ 12 w 866"/>
                <a:gd name="T101" fmla="*/ 12 h 86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66"/>
                <a:gd name="T154" fmla="*/ 0 h 864"/>
                <a:gd name="T155" fmla="*/ 866 w 866"/>
                <a:gd name="T156" fmla="*/ 864 h 86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66" h="864">
                  <a:moveTo>
                    <a:pt x="725" y="753"/>
                  </a:moveTo>
                  <a:lnTo>
                    <a:pt x="549" y="595"/>
                  </a:lnTo>
                  <a:lnTo>
                    <a:pt x="635" y="815"/>
                  </a:lnTo>
                  <a:lnTo>
                    <a:pt x="504" y="618"/>
                  </a:lnTo>
                  <a:lnTo>
                    <a:pt x="534" y="853"/>
                  </a:lnTo>
                  <a:lnTo>
                    <a:pt x="455" y="629"/>
                  </a:lnTo>
                  <a:lnTo>
                    <a:pt x="425" y="864"/>
                  </a:lnTo>
                  <a:lnTo>
                    <a:pt x="405" y="628"/>
                  </a:lnTo>
                  <a:lnTo>
                    <a:pt x="317" y="849"/>
                  </a:lnTo>
                  <a:lnTo>
                    <a:pt x="356" y="615"/>
                  </a:lnTo>
                  <a:lnTo>
                    <a:pt x="217" y="807"/>
                  </a:lnTo>
                  <a:lnTo>
                    <a:pt x="314" y="590"/>
                  </a:lnTo>
                  <a:lnTo>
                    <a:pt x="130" y="741"/>
                  </a:lnTo>
                  <a:lnTo>
                    <a:pt x="278" y="555"/>
                  </a:lnTo>
                  <a:lnTo>
                    <a:pt x="62" y="656"/>
                  </a:lnTo>
                  <a:lnTo>
                    <a:pt x="251" y="512"/>
                  </a:lnTo>
                  <a:lnTo>
                    <a:pt x="19" y="557"/>
                  </a:lnTo>
                  <a:lnTo>
                    <a:pt x="236" y="464"/>
                  </a:lnTo>
                  <a:lnTo>
                    <a:pt x="0" y="449"/>
                  </a:lnTo>
                  <a:lnTo>
                    <a:pt x="235" y="414"/>
                  </a:lnTo>
                  <a:lnTo>
                    <a:pt x="9" y="342"/>
                  </a:lnTo>
                  <a:lnTo>
                    <a:pt x="246" y="365"/>
                  </a:lnTo>
                  <a:lnTo>
                    <a:pt x="45" y="239"/>
                  </a:lnTo>
                  <a:lnTo>
                    <a:pt x="267" y="321"/>
                  </a:lnTo>
                  <a:lnTo>
                    <a:pt x="105" y="148"/>
                  </a:lnTo>
                  <a:lnTo>
                    <a:pt x="300" y="284"/>
                  </a:lnTo>
                  <a:lnTo>
                    <a:pt x="186" y="76"/>
                  </a:lnTo>
                  <a:lnTo>
                    <a:pt x="341" y="255"/>
                  </a:lnTo>
                  <a:lnTo>
                    <a:pt x="282" y="25"/>
                  </a:lnTo>
                  <a:lnTo>
                    <a:pt x="388" y="237"/>
                  </a:lnTo>
                  <a:lnTo>
                    <a:pt x="388" y="0"/>
                  </a:lnTo>
                  <a:lnTo>
                    <a:pt x="438" y="232"/>
                  </a:lnTo>
                  <a:lnTo>
                    <a:pt x="497" y="2"/>
                  </a:lnTo>
                  <a:lnTo>
                    <a:pt x="487" y="239"/>
                  </a:lnTo>
                  <a:lnTo>
                    <a:pt x="602" y="32"/>
                  </a:lnTo>
                  <a:lnTo>
                    <a:pt x="534" y="259"/>
                  </a:lnTo>
                  <a:lnTo>
                    <a:pt x="696" y="86"/>
                  </a:lnTo>
                  <a:lnTo>
                    <a:pt x="574" y="289"/>
                  </a:lnTo>
                  <a:lnTo>
                    <a:pt x="774" y="162"/>
                  </a:lnTo>
                  <a:lnTo>
                    <a:pt x="605" y="328"/>
                  </a:lnTo>
                  <a:lnTo>
                    <a:pt x="831" y="255"/>
                  </a:lnTo>
                  <a:lnTo>
                    <a:pt x="625" y="373"/>
                  </a:lnTo>
                  <a:lnTo>
                    <a:pt x="862" y="358"/>
                  </a:lnTo>
                  <a:lnTo>
                    <a:pt x="634" y="422"/>
                  </a:lnTo>
                  <a:lnTo>
                    <a:pt x="866" y="466"/>
                  </a:lnTo>
                  <a:lnTo>
                    <a:pt x="629" y="472"/>
                  </a:lnTo>
                  <a:lnTo>
                    <a:pt x="845" y="573"/>
                  </a:lnTo>
                  <a:lnTo>
                    <a:pt x="613" y="519"/>
                  </a:lnTo>
                  <a:lnTo>
                    <a:pt x="796" y="671"/>
                  </a:lnTo>
                  <a:lnTo>
                    <a:pt x="585" y="560"/>
                  </a:lnTo>
                  <a:lnTo>
                    <a:pt x="725" y="753"/>
                  </a:lnTo>
                  <a:close/>
                </a:path>
              </a:pathLst>
            </a:custGeom>
            <a:solidFill>
              <a:srgbClr val="FFFF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endParaRPr>
            </a:p>
          </p:txBody>
        </p:sp>
        <p:sp>
          <p:nvSpPr>
            <p:cNvPr id="185" name="Freeform 57">
              <a:extLst>
                <a:ext uri="{FF2B5EF4-FFF2-40B4-BE49-F238E27FC236}">
                  <a16:creationId xmlns:a16="http://schemas.microsoft.com/office/drawing/2014/main" id="{0338A86D-ECF3-E34B-9C98-8F7EB7A47550}"/>
                </a:ext>
              </a:extLst>
            </p:cNvPr>
            <p:cNvSpPr>
              <a:spLocks/>
            </p:cNvSpPr>
            <p:nvPr/>
          </p:nvSpPr>
          <p:spPr bwMode="auto">
            <a:xfrm>
              <a:off x="3472" y="1615"/>
              <a:ext cx="74" cy="78"/>
            </a:xfrm>
            <a:custGeom>
              <a:avLst/>
              <a:gdLst>
                <a:gd name="T0" fmla="*/ 2 w 148"/>
                <a:gd name="T1" fmla="*/ 1 h 157"/>
                <a:gd name="T2" fmla="*/ 2 w 148"/>
                <a:gd name="T3" fmla="*/ 1 h 157"/>
                <a:gd name="T4" fmla="*/ 2 w 148"/>
                <a:gd name="T5" fmla="*/ 1 h 157"/>
                <a:gd name="T6" fmla="*/ 2 w 148"/>
                <a:gd name="T7" fmla="*/ 1 h 157"/>
                <a:gd name="T8" fmla="*/ 2 w 148"/>
                <a:gd name="T9" fmla="*/ 1 h 157"/>
                <a:gd name="T10" fmla="*/ 1 w 148"/>
                <a:gd name="T11" fmla="*/ 0 h 157"/>
                <a:gd name="T12" fmla="*/ 1 w 148"/>
                <a:gd name="T13" fmla="*/ 0 h 157"/>
                <a:gd name="T14" fmla="*/ 1 w 148"/>
                <a:gd name="T15" fmla="*/ 0 h 157"/>
                <a:gd name="T16" fmla="*/ 1 w 148"/>
                <a:gd name="T17" fmla="*/ 0 h 157"/>
                <a:gd name="T18" fmla="*/ 1 w 148"/>
                <a:gd name="T19" fmla="*/ 0 h 157"/>
                <a:gd name="T20" fmla="*/ 1 w 148"/>
                <a:gd name="T21" fmla="*/ 0 h 157"/>
                <a:gd name="T22" fmla="*/ 1 w 148"/>
                <a:gd name="T23" fmla="*/ 0 h 157"/>
                <a:gd name="T24" fmla="*/ 1 w 148"/>
                <a:gd name="T25" fmla="*/ 0 h 157"/>
                <a:gd name="T26" fmla="*/ 1 w 148"/>
                <a:gd name="T27" fmla="*/ 1 h 157"/>
                <a:gd name="T28" fmla="*/ 1 w 148"/>
                <a:gd name="T29" fmla="*/ 1 h 157"/>
                <a:gd name="T30" fmla="*/ 1 w 148"/>
                <a:gd name="T31" fmla="*/ 1 h 157"/>
                <a:gd name="T32" fmla="*/ 0 w 148"/>
                <a:gd name="T33" fmla="*/ 2 h 157"/>
                <a:gd name="T34" fmla="*/ 1 w 148"/>
                <a:gd name="T35" fmla="*/ 2 h 157"/>
                <a:gd name="T36" fmla="*/ 2 w 148"/>
                <a:gd name="T37" fmla="*/ 2 h 157"/>
                <a:gd name="T38" fmla="*/ 2 w 148"/>
                <a:gd name="T39" fmla="*/ 2 h 157"/>
                <a:gd name="T40" fmla="*/ 2 w 148"/>
                <a:gd name="T41" fmla="*/ 2 h 157"/>
                <a:gd name="T42" fmla="*/ 2 w 148"/>
                <a:gd name="T43" fmla="*/ 1 h 157"/>
                <a:gd name="T44" fmla="*/ 2 w 148"/>
                <a:gd name="T45" fmla="*/ 1 h 15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7"/>
                <a:gd name="T71" fmla="*/ 148 w 148"/>
                <a:gd name="T72" fmla="*/ 157 h 15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7">
                  <a:moveTo>
                    <a:pt x="134" y="119"/>
                  </a:moveTo>
                  <a:lnTo>
                    <a:pt x="136" y="114"/>
                  </a:lnTo>
                  <a:lnTo>
                    <a:pt x="140" y="110"/>
                  </a:lnTo>
                  <a:lnTo>
                    <a:pt x="143" y="105"/>
                  </a:lnTo>
                  <a:lnTo>
                    <a:pt x="148" y="101"/>
                  </a:lnTo>
                  <a:lnTo>
                    <a:pt x="69" y="0"/>
                  </a:lnTo>
                  <a:lnTo>
                    <a:pt x="61" y="7"/>
                  </a:lnTo>
                  <a:lnTo>
                    <a:pt x="53" y="14"/>
                  </a:lnTo>
                  <a:lnTo>
                    <a:pt x="45" y="22"/>
                  </a:lnTo>
                  <a:lnTo>
                    <a:pt x="38" y="29"/>
                  </a:lnTo>
                  <a:lnTo>
                    <a:pt x="31" y="38"/>
                  </a:lnTo>
                  <a:lnTo>
                    <a:pt x="26" y="46"/>
                  </a:lnTo>
                  <a:lnTo>
                    <a:pt x="20" y="57"/>
                  </a:lnTo>
                  <a:lnTo>
                    <a:pt x="15" y="66"/>
                  </a:lnTo>
                  <a:lnTo>
                    <a:pt x="7" y="89"/>
                  </a:lnTo>
                  <a:lnTo>
                    <a:pt x="3" y="111"/>
                  </a:lnTo>
                  <a:lnTo>
                    <a:pt x="0" y="134"/>
                  </a:lnTo>
                  <a:lnTo>
                    <a:pt x="3" y="157"/>
                  </a:lnTo>
                  <a:lnTo>
                    <a:pt x="130" y="138"/>
                  </a:lnTo>
                  <a:lnTo>
                    <a:pt x="130" y="134"/>
                  </a:lnTo>
                  <a:lnTo>
                    <a:pt x="130" y="128"/>
                  </a:lnTo>
                  <a:lnTo>
                    <a:pt x="132" y="123"/>
                  </a:lnTo>
                  <a:lnTo>
                    <a:pt x="13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endParaRPr>
            </a:p>
          </p:txBody>
        </p:sp>
        <p:sp>
          <p:nvSpPr>
            <p:cNvPr id="186" name="Freeform 58">
              <a:extLst>
                <a:ext uri="{FF2B5EF4-FFF2-40B4-BE49-F238E27FC236}">
                  <a16:creationId xmlns:a16="http://schemas.microsoft.com/office/drawing/2014/main" id="{ECFDCC84-C9B9-BC48-A2B4-1E2F2EFB681D}"/>
                </a:ext>
              </a:extLst>
            </p:cNvPr>
            <p:cNvSpPr>
              <a:spLocks/>
            </p:cNvSpPr>
            <p:nvPr/>
          </p:nvSpPr>
          <p:spPr bwMode="auto">
            <a:xfrm>
              <a:off x="3586" y="1614"/>
              <a:ext cx="73" cy="78"/>
            </a:xfrm>
            <a:custGeom>
              <a:avLst/>
              <a:gdLst>
                <a:gd name="T0" fmla="*/ 0 w 148"/>
                <a:gd name="T1" fmla="*/ 2 h 155"/>
                <a:gd name="T2" fmla="*/ 0 w 148"/>
                <a:gd name="T3" fmla="*/ 2 h 155"/>
                <a:gd name="T4" fmla="*/ 0 w 148"/>
                <a:gd name="T5" fmla="*/ 2 h 155"/>
                <a:gd name="T6" fmla="*/ 0 w 148"/>
                <a:gd name="T7" fmla="*/ 2 h 155"/>
                <a:gd name="T8" fmla="*/ 0 w 148"/>
                <a:gd name="T9" fmla="*/ 2 h 155"/>
                <a:gd name="T10" fmla="*/ 1 w 148"/>
                <a:gd name="T11" fmla="*/ 0 h 155"/>
                <a:gd name="T12" fmla="*/ 1 w 148"/>
                <a:gd name="T13" fmla="*/ 1 h 155"/>
                <a:gd name="T14" fmla="*/ 1 w 148"/>
                <a:gd name="T15" fmla="*/ 1 h 155"/>
                <a:gd name="T16" fmla="*/ 1 w 148"/>
                <a:gd name="T17" fmla="*/ 1 h 155"/>
                <a:gd name="T18" fmla="*/ 1 w 148"/>
                <a:gd name="T19" fmla="*/ 1 h 155"/>
                <a:gd name="T20" fmla="*/ 1 w 148"/>
                <a:gd name="T21" fmla="*/ 1 h 155"/>
                <a:gd name="T22" fmla="*/ 1 w 148"/>
                <a:gd name="T23" fmla="*/ 1 h 155"/>
                <a:gd name="T24" fmla="*/ 1 w 148"/>
                <a:gd name="T25" fmla="*/ 1 h 155"/>
                <a:gd name="T26" fmla="*/ 2 w 148"/>
                <a:gd name="T27" fmla="*/ 1 h 155"/>
                <a:gd name="T28" fmla="*/ 2 w 148"/>
                <a:gd name="T29" fmla="*/ 2 h 155"/>
                <a:gd name="T30" fmla="*/ 2 w 148"/>
                <a:gd name="T31" fmla="*/ 2 h 155"/>
                <a:gd name="T32" fmla="*/ 2 w 148"/>
                <a:gd name="T33" fmla="*/ 3 h 155"/>
                <a:gd name="T34" fmla="*/ 2 w 148"/>
                <a:gd name="T35" fmla="*/ 3 h 155"/>
                <a:gd name="T36" fmla="*/ 0 w 148"/>
                <a:gd name="T37" fmla="*/ 3 h 155"/>
                <a:gd name="T38" fmla="*/ 0 w 148"/>
                <a:gd name="T39" fmla="*/ 3 h 155"/>
                <a:gd name="T40" fmla="*/ 0 w 148"/>
                <a:gd name="T41" fmla="*/ 2 h 155"/>
                <a:gd name="T42" fmla="*/ 0 w 148"/>
                <a:gd name="T43" fmla="*/ 2 h 155"/>
                <a:gd name="T44" fmla="*/ 0 w 148"/>
                <a:gd name="T45" fmla="*/ 2 h 1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5"/>
                <a:gd name="T71" fmla="*/ 148 w 148"/>
                <a:gd name="T72" fmla="*/ 155 h 15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5">
                  <a:moveTo>
                    <a:pt x="14" y="119"/>
                  </a:moveTo>
                  <a:lnTo>
                    <a:pt x="12" y="114"/>
                  </a:lnTo>
                  <a:lnTo>
                    <a:pt x="8" y="109"/>
                  </a:lnTo>
                  <a:lnTo>
                    <a:pt x="5" y="106"/>
                  </a:lnTo>
                  <a:lnTo>
                    <a:pt x="0" y="102"/>
                  </a:lnTo>
                  <a:lnTo>
                    <a:pt x="77" y="0"/>
                  </a:lnTo>
                  <a:lnTo>
                    <a:pt x="85" y="6"/>
                  </a:lnTo>
                  <a:lnTo>
                    <a:pt x="93" y="13"/>
                  </a:lnTo>
                  <a:lnTo>
                    <a:pt x="100" y="21"/>
                  </a:lnTo>
                  <a:lnTo>
                    <a:pt x="108" y="29"/>
                  </a:lnTo>
                  <a:lnTo>
                    <a:pt x="114" y="37"/>
                  </a:lnTo>
                  <a:lnTo>
                    <a:pt x="121" y="46"/>
                  </a:lnTo>
                  <a:lnTo>
                    <a:pt x="127" y="55"/>
                  </a:lnTo>
                  <a:lnTo>
                    <a:pt x="131" y="64"/>
                  </a:lnTo>
                  <a:lnTo>
                    <a:pt x="141" y="86"/>
                  </a:lnTo>
                  <a:lnTo>
                    <a:pt x="145" y="109"/>
                  </a:lnTo>
                  <a:lnTo>
                    <a:pt x="148" y="132"/>
                  </a:lnTo>
                  <a:lnTo>
                    <a:pt x="146" y="155"/>
                  </a:lnTo>
                  <a:lnTo>
                    <a:pt x="17" y="138"/>
                  </a:lnTo>
                  <a:lnTo>
                    <a:pt x="17" y="134"/>
                  </a:lnTo>
                  <a:lnTo>
                    <a:pt x="17" y="128"/>
                  </a:lnTo>
                  <a:lnTo>
                    <a:pt x="16" y="123"/>
                  </a:lnTo>
                  <a:lnTo>
                    <a:pt x="1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endParaRPr>
            </a:p>
          </p:txBody>
        </p:sp>
        <p:sp>
          <p:nvSpPr>
            <p:cNvPr id="187" name="Freeform 59">
              <a:extLst>
                <a:ext uri="{FF2B5EF4-FFF2-40B4-BE49-F238E27FC236}">
                  <a16:creationId xmlns:a16="http://schemas.microsoft.com/office/drawing/2014/main" id="{5F54A7B5-225E-5F44-A955-66D206889E7C}"/>
                </a:ext>
              </a:extLst>
            </p:cNvPr>
            <p:cNvSpPr>
              <a:spLocks/>
            </p:cNvSpPr>
            <p:nvPr/>
          </p:nvSpPr>
          <p:spPr bwMode="auto">
            <a:xfrm>
              <a:off x="3522" y="1715"/>
              <a:ext cx="85" cy="67"/>
            </a:xfrm>
            <a:custGeom>
              <a:avLst/>
              <a:gdLst>
                <a:gd name="T0" fmla="*/ 1 w 172"/>
                <a:gd name="T1" fmla="*/ 0 h 135"/>
                <a:gd name="T2" fmla="*/ 1 w 172"/>
                <a:gd name="T3" fmla="*/ 0 h 135"/>
                <a:gd name="T4" fmla="*/ 1 w 172"/>
                <a:gd name="T5" fmla="*/ 0 h 135"/>
                <a:gd name="T6" fmla="*/ 1 w 172"/>
                <a:gd name="T7" fmla="*/ 0 h 135"/>
                <a:gd name="T8" fmla="*/ 1 w 172"/>
                <a:gd name="T9" fmla="*/ 0 h 135"/>
                <a:gd name="T10" fmla="*/ 2 w 172"/>
                <a:gd name="T11" fmla="*/ 1 h 135"/>
                <a:gd name="T12" fmla="*/ 2 w 172"/>
                <a:gd name="T13" fmla="*/ 1 h 135"/>
                <a:gd name="T14" fmla="*/ 2 w 172"/>
                <a:gd name="T15" fmla="*/ 1 h 135"/>
                <a:gd name="T16" fmla="*/ 2 w 172"/>
                <a:gd name="T17" fmla="*/ 1 h 135"/>
                <a:gd name="T18" fmla="*/ 2 w 172"/>
                <a:gd name="T19" fmla="*/ 2 h 135"/>
                <a:gd name="T20" fmla="*/ 1 w 172"/>
                <a:gd name="T21" fmla="*/ 2 h 135"/>
                <a:gd name="T22" fmla="*/ 1 w 172"/>
                <a:gd name="T23" fmla="*/ 2 h 135"/>
                <a:gd name="T24" fmla="*/ 1 w 172"/>
                <a:gd name="T25" fmla="*/ 2 h 135"/>
                <a:gd name="T26" fmla="*/ 1 w 172"/>
                <a:gd name="T27" fmla="*/ 2 h 135"/>
                <a:gd name="T28" fmla="*/ 1 w 172"/>
                <a:gd name="T29" fmla="*/ 2 h 135"/>
                <a:gd name="T30" fmla="*/ 1 w 172"/>
                <a:gd name="T31" fmla="*/ 2 h 135"/>
                <a:gd name="T32" fmla="*/ 0 w 172"/>
                <a:gd name="T33" fmla="*/ 2 h 135"/>
                <a:gd name="T34" fmla="*/ 0 w 172"/>
                <a:gd name="T35" fmla="*/ 2 h 135"/>
                <a:gd name="T36" fmla="*/ 0 w 172"/>
                <a:gd name="T37" fmla="*/ 1 h 135"/>
                <a:gd name="T38" fmla="*/ 0 w 172"/>
                <a:gd name="T39" fmla="*/ 1 h 135"/>
                <a:gd name="T40" fmla="*/ 0 w 172"/>
                <a:gd name="T41" fmla="*/ 1 h 135"/>
                <a:gd name="T42" fmla="*/ 0 w 172"/>
                <a:gd name="T43" fmla="*/ 1 h 135"/>
                <a:gd name="T44" fmla="*/ 1 w 172"/>
                <a:gd name="T45" fmla="*/ 0 h 135"/>
                <a:gd name="T46" fmla="*/ 1 w 172"/>
                <a:gd name="T47" fmla="*/ 0 h 135"/>
                <a:gd name="T48" fmla="*/ 1 w 172"/>
                <a:gd name="T49" fmla="*/ 0 h 135"/>
                <a:gd name="T50" fmla="*/ 1 w 172"/>
                <a:gd name="T51" fmla="*/ 0 h 135"/>
                <a:gd name="T52" fmla="*/ 1 w 172"/>
                <a:gd name="T53" fmla="*/ 0 h 13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72"/>
                <a:gd name="T82" fmla="*/ 0 h 135"/>
                <a:gd name="T83" fmla="*/ 172 w 172"/>
                <a:gd name="T84" fmla="*/ 135 h 13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72" h="135">
                  <a:moveTo>
                    <a:pt x="89" y="6"/>
                  </a:moveTo>
                  <a:lnTo>
                    <a:pt x="95" y="6"/>
                  </a:lnTo>
                  <a:lnTo>
                    <a:pt x="100" y="5"/>
                  </a:lnTo>
                  <a:lnTo>
                    <a:pt x="105" y="3"/>
                  </a:lnTo>
                  <a:lnTo>
                    <a:pt x="110" y="0"/>
                  </a:lnTo>
                  <a:lnTo>
                    <a:pt x="172" y="113"/>
                  </a:lnTo>
                  <a:lnTo>
                    <a:pt x="163" y="118"/>
                  </a:lnTo>
                  <a:lnTo>
                    <a:pt x="153" y="123"/>
                  </a:lnTo>
                  <a:lnTo>
                    <a:pt x="143" y="126"/>
                  </a:lnTo>
                  <a:lnTo>
                    <a:pt x="133" y="129"/>
                  </a:lnTo>
                  <a:lnTo>
                    <a:pt x="122" y="132"/>
                  </a:lnTo>
                  <a:lnTo>
                    <a:pt x="111" y="134"/>
                  </a:lnTo>
                  <a:lnTo>
                    <a:pt x="100" y="135"/>
                  </a:lnTo>
                  <a:lnTo>
                    <a:pt x="89" y="135"/>
                  </a:lnTo>
                  <a:lnTo>
                    <a:pt x="77" y="135"/>
                  </a:lnTo>
                  <a:lnTo>
                    <a:pt x="65" y="134"/>
                  </a:lnTo>
                  <a:lnTo>
                    <a:pt x="53" y="132"/>
                  </a:lnTo>
                  <a:lnTo>
                    <a:pt x="43" y="128"/>
                  </a:lnTo>
                  <a:lnTo>
                    <a:pt x="31" y="125"/>
                  </a:lnTo>
                  <a:lnTo>
                    <a:pt x="21" y="120"/>
                  </a:lnTo>
                  <a:lnTo>
                    <a:pt x="11" y="116"/>
                  </a:lnTo>
                  <a:lnTo>
                    <a:pt x="0" y="110"/>
                  </a:lnTo>
                  <a:lnTo>
                    <a:pt x="71" y="2"/>
                  </a:lnTo>
                  <a:lnTo>
                    <a:pt x="75" y="3"/>
                  </a:lnTo>
                  <a:lnTo>
                    <a:pt x="80" y="5"/>
                  </a:lnTo>
                  <a:lnTo>
                    <a:pt x="84" y="6"/>
                  </a:lnTo>
                  <a:lnTo>
                    <a:pt x="89" y="6"/>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endParaRPr>
            </a:p>
          </p:txBody>
        </p:sp>
        <p:sp>
          <p:nvSpPr>
            <p:cNvPr id="188" name="Freeform 60">
              <a:extLst>
                <a:ext uri="{FF2B5EF4-FFF2-40B4-BE49-F238E27FC236}">
                  <a16:creationId xmlns:a16="http://schemas.microsoft.com/office/drawing/2014/main" id="{D1151BAD-925C-0E40-961B-2B6E964B1938}"/>
                </a:ext>
              </a:extLst>
            </p:cNvPr>
            <p:cNvSpPr>
              <a:spLocks/>
            </p:cNvSpPr>
            <p:nvPr/>
          </p:nvSpPr>
          <p:spPr bwMode="auto">
            <a:xfrm>
              <a:off x="3546" y="1669"/>
              <a:ext cx="37" cy="37"/>
            </a:xfrm>
            <a:custGeom>
              <a:avLst/>
              <a:gdLst>
                <a:gd name="T0" fmla="*/ 1 w 72"/>
                <a:gd name="T1" fmla="*/ 2 h 72"/>
                <a:gd name="T2" fmla="*/ 1 w 72"/>
                <a:gd name="T3" fmla="*/ 2 h 72"/>
                <a:gd name="T4" fmla="*/ 1 w 72"/>
                <a:gd name="T5" fmla="*/ 2 h 72"/>
                <a:gd name="T6" fmla="*/ 1 w 72"/>
                <a:gd name="T7" fmla="*/ 2 h 72"/>
                <a:gd name="T8" fmla="*/ 1 w 72"/>
                <a:gd name="T9" fmla="*/ 1 h 72"/>
                <a:gd name="T10" fmla="*/ 2 w 72"/>
                <a:gd name="T11" fmla="*/ 1 h 72"/>
                <a:gd name="T12" fmla="*/ 2 w 72"/>
                <a:gd name="T13" fmla="*/ 1 h 72"/>
                <a:gd name="T14" fmla="*/ 2 w 72"/>
                <a:gd name="T15" fmla="*/ 1 h 72"/>
                <a:gd name="T16" fmla="*/ 2 w 72"/>
                <a:gd name="T17" fmla="*/ 1 h 72"/>
                <a:gd name="T18" fmla="*/ 2 w 72"/>
                <a:gd name="T19" fmla="*/ 1 h 72"/>
                <a:gd name="T20" fmla="*/ 2 w 72"/>
                <a:gd name="T21" fmla="*/ 1 h 72"/>
                <a:gd name="T22" fmla="*/ 2 w 72"/>
                <a:gd name="T23" fmla="*/ 1 h 72"/>
                <a:gd name="T24" fmla="*/ 1 w 72"/>
                <a:gd name="T25" fmla="*/ 1 h 72"/>
                <a:gd name="T26" fmla="*/ 1 w 72"/>
                <a:gd name="T27" fmla="*/ 1 h 72"/>
                <a:gd name="T28" fmla="*/ 1 w 72"/>
                <a:gd name="T29" fmla="*/ 1 h 72"/>
                <a:gd name="T30" fmla="*/ 1 w 72"/>
                <a:gd name="T31" fmla="*/ 1 h 72"/>
                <a:gd name="T32" fmla="*/ 1 w 72"/>
                <a:gd name="T33" fmla="*/ 0 h 72"/>
                <a:gd name="T34" fmla="*/ 1 w 72"/>
                <a:gd name="T35" fmla="*/ 1 h 72"/>
                <a:gd name="T36" fmla="*/ 1 w 72"/>
                <a:gd name="T37" fmla="*/ 1 h 72"/>
                <a:gd name="T38" fmla="*/ 1 w 72"/>
                <a:gd name="T39" fmla="*/ 1 h 72"/>
                <a:gd name="T40" fmla="*/ 1 w 72"/>
                <a:gd name="T41" fmla="*/ 1 h 72"/>
                <a:gd name="T42" fmla="*/ 1 w 72"/>
                <a:gd name="T43" fmla="*/ 1 h 72"/>
                <a:gd name="T44" fmla="*/ 1 w 72"/>
                <a:gd name="T45" fmla="*/ 1 h 72"/>
                <a:gd name="T46" fmla="*/ 1 w 72"/>
                <a:gd name="T47" fmla="*/ 1 h 72"/>
                <a:gd name="T48" fmla="*/ 0 w 72"/>
                <a:gd name="T49" fmla="*/ 1 h 72"/>
                <a:gd name="T50" fmla="*/ 1 w 72"/>
                <a:gd name="T51" fmla="*/ 1 h 72"/>
                <a:gd name="T52" fmla="*/ 1 w 72"/>
                <a:gd name="T53" fmla="*/ 1 h 72"/>
                <a:gd name="T54" fmla="*/ 1 w 72"/>
                <a:gd name="T55" fmla="*/ 1 h 72"/>
                <a:gd name="T56" fmla="*/ 1 w 72"/>
                <a:gd name="T57" fmla="*/ 1 h 72"/>
                <a:gd name="T58" fmla="*/ 1 w 72"/>
                <a:gd name="T59" fmla="*/ 2 h 72"/>
                <a:gd name="T60" fmla="*/ 1 w 72"/>
                <a:gd name="T61" fmla="*/ 2 h 72"/>
                <a:gd name="T62" fmla="*/ 1 w 72"/>
                <a:gd name="T63" fmla="*/ 2 h 72"/>
                <a:gd name="T64" fmla="*/ 1 w 72"/>
                <a:gd name="T65" fmla="*/ 2 h 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2"/>
                <a:gd name="T100" fmla="*/ 0 h 72"/>
                <a:gd name="T101" fmla="*/ 72 w 72"/>
                <a:gd name="T102" fmla="*/ 72 h 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2" h="72">
                  <a:moveTo>
                    <a:pt x="36" y="72"/>
                  </a:moveTo>
                  <a:lnTo>
                    <a:pt x="44" y="71"/>
                  </a:lnTo>
                  <a:lnTo>
                    <a:pt x="50" y="70"/>
                  </a:lnTo>
                  <a:lnTo>
                    <a:pt x="56" y="66"/>
                  </a:lnTo>
                  <a:lnTo>
                    <a:pt x="62" y="62"/>
                  </a:lnTo>
                  <a:lnTo>
                    <a:pt x="67" y="56"/>
                  </a:lnTo>
                  <a:lnTo>
                    <a:pt x="70" y="50"/>
                  </a:lnTo>
                  <a:lnTo>
                    <a:pt x="71" y="43"/>
                  </a:lnTo>
                  <a:lnTo>
                    <a:pt x="72" y="35"/>
                  </a:lnTo>
                  <a:lnTo>
                    <a:pt x="71" y="28"/>
                  </a:lnTo>
                  <a:lnTo>
                    <a:pt x="70" y="21"/>
                  </a:lnTo>
                  <a:lnTo>
                    <a:pt x="67" y="16"/>
                  </a:lnTo>
                  <a:lnTo>
                    <a:pt x="62" y="10"/>
                  </a:lnTo>
                  <a:lnTo>
                    <a:pt x="56" y="5"/>
                  </a:lnTo>
                  <a:lnTo>
                    <a:pt x="50" y="2"/>
                  </a:lnTo>
                  <a:lnTo>
                    <a:pt x="44" y="1"/>
                  </a:lnTo>
                  <a:lnTo>
                    <a:pt x="36" y="0"/>
                  </a:lnTo>
                  <a:lnTo>
                    <a:pt x="29" y="1"/>
                  </a:lnTo>
                  <a:lnTo>
                    <a:pt x="22" y="2"/>
                  </a:lnTo>
                  <a:lnTo>
                    <a:pt x="16" y="5"/>
                  </a:lnTo>
                  <a:lnTo>
                    <a:pt x="10" y="10"/>
                  </a:lnTo>
                  <a:lnTo>
                    <a:pt x="6" y="16"/>
                  </a:lnTo>
                  <a:lnTo>
                    <a:pt x="2" y="21"/>
                  </a:lnTo>
                  <a:lnTo>
                    <a:pt x="1" y="28"/>
                  </a:lnTo>
                  <a:lnTo>
                    <a:pt x="0" y="35"/>
                  </a:lnTo>
                  <a:lnTo>
                    <a:pt x="1" y="43"/>
                  </a:lnTo>
                  <a:lnTo>
                    <a:pt x="2" y="50"/>
                  </a:lnTo>
                  <a:lnTo>
                    <a:pt x="6" y="56"/>
                  </a:lnTo>
                  <a:lnTo>
                    <a:pt x="10" y="62"/>
                  </a:lnTo>
                  <a:lnTo>
                    <a:pt x="16" y="66"/>
                  </a:lnTo>
                  <a:lnTo>
                    <a:pt x="22" y="70"/>
                  </a:lnTo>
                  <a:lnTo>
                    <a:pt x="29" y="71"/>
                  </a:lnTo>
                  <a:lnTo>
                    <a:pt x="36" y="72"/>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endParaRPr>
            </a:p>
          </p:txBody>
        </p:sp>
      </p:grpSp>
      <p:sp>
        <p:nvSpPr>
          <p:cNvPr id="4" name="スライド番号プレースホルダー 3">
            <a:extLst>
              <a:ext uri="{FF2B5EF4-FFF2-40B4-BE49-F238E27FC236}">
                <a16:creationId xmlns:a16="http://schemas.microsoft.com/office/drawing/2014/main" id="{35D7113F-4158-4D4C-97FF-801A1CFDBB66}"/>
              </a:ext>
            </a:extLst>
          </p:cNvPr>
          <p:cNvSpPr>
            <a:spLocks noGrp="1"/>
          </p:cNvSpPr>
          <p:nvPr>
            <p:ph type="sldNum" sz="quarter" idx="12"/>
          </p:nvPr>
        </p:nvSpPr>
        <p:spPr/>
        <p:txBody>
          <a:bodyPr/>
          <a:lstStyle/>
          <a:p>
            <a:fld id="{58DD1769-DAE9-6C4E-82F4-B62273FFA290}" type="slidenum">
              <a:rPr kumimoji="1" lang="ja-JP" altLang="en-US" smtClean="0"/>
              <a:t>2</a:t>
            </a:fld>
            <a:endParaRPr kumimoji="1" lang="ja-JP" altLang="en-US"/>
          </a:p>
        </p:txBody>
      </p:sp>
    </p:spTree>
    <p:extLst>
      <p:ext uri="{BB962C8B-B14F-4D97-AF65-F5344CB8AC3E}">
        <p14:creationId xmlns:p14="http://schemas.microsoft.com/office/powerpoint/2010/main" val="35355692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07054A1-2CBC-0147-B31B-DCEF825DE7E9}"/>
              </a:ext>
            </a:extLst>
          </p:cNvPr>
          <p:cNvSpPr>
            <a:spLocks noGrp="1"/>
          </p:cNvSpPr>
          <p:nvPr>
            <p:ph type="title"/>
          </p:nvPr>
        </p:nvSpPr>
        <p:spPr/>
        <p:txBody>
          <a:bodyPr/>
          <a:lstStyle/>
          <a:p>
            <a:r>
              <a:rPr kumimoji="1" lang="ja-JP" altLang="en-US"/>
              <a:t>汚染検査</a:t>
            </a:r>
          </a:p>
        </p:txBody>
      </p:sp>
      <p:sp>
        <p:nvSpPr>
          <p:cNvPr id="3" name="コンテンツ プレースホルダー 2">
            <a:extLst>
              <a:ext uri="{FF2B5EF4-FFF2-40B4-BE49-F238E27FC236}">
                <a16:creationId xmlns:a16="http://schemas.microsoft.com/office/drawing/2014/main" id="{C1AE27EC-8D66-534B-9537-69D02A4AE482}"/>
              </a:ext>
            </a:extLst>
          </p:cNvPr>
          <p:cNvSpPr>
            <a:spLocks noGrp="1"/>
          </p:cNvSpPr>
          <p:nvPr>
            <p:ph idx="1"/>
          </p:nvPr>
        </p:nvSpPr>
        <p:spPr/>
        <p:txBody>
          <a:bodyPr/>
          <a:lstStyle/>
          <a:p>
            <a:r>
              <a:rPr kumimoji="1" lang="ja-JP" altLang="en-US" dirty="0"/>
              <a:t>表面汚染検査は、物体や</a:t>
            </a:r>
            <a:r>
              <a:rPr lang="ja-JP" altLang="en-US" dirty="0"/>
              <a:t>身体、衣服などに付着した放射性物質の量を測定</a:t>
            </a:r>
            <a:endParaRPr lang="en-US" altLang="ja-JP" dirty="0"/>
          </a:p>
          <a:p>
            <a:r>
              <a:rPr lang="ja-JP" altLang="en-US" dirty="0"/>
              <a:t>表面汚染の程度を測る測定器は、測定器に入ってきた放射線の数を１分間当たりあるいは１秒間当たりの計数として表示</a:t>
            </a:r>
            <a:endParaRPr lang="en-US" altLang="ja-JP" dirty="0"/>
          </a:p>
          <a:p>
            <a:pPr lvl="1"/>
            <a:r>
              <a:rPr lang="ja-JP" altLang="en-US" dirty="0"/>
              <a:t>単位；は</a:t>
            </a:r>
            <a:r>
              <a:rPr lang="en-US" altLang="ja-JP" dirty="0"/>
              <a:t>min</a:t>
            </a:r>
            <a:r>
              <a:rPr lang="en-US" altLang="ja-JP" baseline="30000" dirty="0"/>
              <a:t>-1</a:t>
            </a:r>
            <a:r>
              <a:rPr lang="ja-JP" altLang="en-US" dirty="0"/>
              <a:t>＝</a:t>
            </a:r>
            <a:r>
              <a:rPr lang="en-US" altLang="ja-JP" dirty="0" err="1"/>
              <a:t>cpm</a:t>
            </a:r>
            <a:r>
              <a:rPr lang="ja-JP" altLang="en-US" dirty="0"/>
              <a:t>（</a:t>
            </a:r>
            <a:r>
              <a:rPr lang="en-US" altLang="ja-JP" dirty="0"/>
              <a:t>count per minute</a:t>
            </a:r>
            <a:r>
              <a:rPr lang="ja-JP" altLang="en-US" dirty="0"/>
              <a:t>）、</a:t>
            </a:r>
            <a:r>
              <a:rPr lang="en-US" altLang="ja-JP" dirty="0"/>
              <a:t>s</a:t>
            </a:r>
            <a:r>
              <a:rPr lang="en-US" altLang="ja-JP" baseline="30000" dirty="0"/>
              <a:t>-1</a:t>
            </a:r>
            <a:r>
              <a:rPr lang="en-US" altLang="ja-JP" dirty="0"/>
              <a:t> </a:t>
            </a:r>
            <a:r>
              <a:rPr lang="ja-JP" altLang="en-US" dirty="0"/>
              <a:t>＝</a:t>
            </a:r>
            <a:r>
              <a:rPr lang="en-US" altLang="ja-JP" dirty="0"/>
              <a:t>cps</a:t>
            </a:r>
            <a:r>
              <a:rPr lang="ja-JP" altLang="en-US" dirty="0"/>
              <a:t>（</a:t>
            </a:r>
            <a:r>
              <a:rPr lang="en-US" altLang="ja-JP" dirty="0"/>
              <a:t>count per second</a:t>
            </a:r>
            <a:r>
              <a:rPr lang="ja-JP" altLang="en-US" dirty="0"/>
              <a:t>）</a:t>
            </a:r>
            <a:endParaRPr lang="en-US" altLang="ja-JP" dirty="0"/>
          </a:p>
          <a:p>
            <a:r>
              <a:rPr lang="ja-JP" altLang="en-US" dirty="0"/>
              <a:t>表面汚染の測定器の種類</a:t>
            </a:r>
            <a:endParaRPr lang="en-US" altLang="ja-JP" dirty="0"/>
          </a:p>
          <a:p>
            <a:pPr lvl="1"/>
            <a:r>
              <a:rPr lang="en-US" altLang="ja-JP" dirty="0"/>
              <a:t>GM</a:t>
            </a:r>
            <a:r>
              <a:rPr lang="ja-JP" altLang="en-US" dirty="0"/>
              <a:t>計数管式サーベイメータ；ベータ線、ガンマ線の表面汚染を測定</a:t>
            </a:r>
            <a:endParaRPr lang="en-US" altLang="ja-JP" dirty="0"/>
          </a:p>
          <a:p>
            <a:pPr lvl="1"/>
            <a:r>
              <a:rPr lang="en-US" altLang="ja-JP" dirty="0"/>
              <a:t>ZnS(Ag)</a:t>
            </a:r>
            <a:r>
              <a:rPr lang="ja-JP" altLang="en-US" dirty="0"/>
              <a:t>シンチレーションサーベイメータ；アルファ線の表面汚染を測定</a:t>
            </a:r>
            <a:endParaRPr lang="en-US" altLang="ja-JP" dirty="0"/>
          </a:p>
        </p:txBody>
      </p:sp>
      <p:sp>
        <p:nvSpPr>
          <p:cNvPr id="4" name="テキスト ボックス 3">
            <a:extLst>
              <a:ext uri="{FF2B5EF4-FFF2-40B4-BE49-F238E27FC236}">
                <a16:creationId xmlns:a16="http://schemas.microsoft.com/office/drawing/2014/main" id="{56AB4D16-4F52-D742-B3D7-3551898BEA85}"/>
              </a:ext>
            </a:extLst>
          </p:cNvPr>
          <p:cNvSpPr txBox="1"/>
          <p:nvPr/>
        </p:nvSpPr>
        <p:spPr>
          <a:xfrm>
            <a:off x="2170428" y="5705976"/>
            <a:ext cx="3859180" cy="369332"/>
          </a:xfrm>
          <a:prstGeom prst="rect">
            <a:avLst/>
          </a:prstGeom>
          <a:noFill/>
        </p:spPr>
        <p:txBody>
          <a:bodyPr wrap="square" rtlCol="0">
            <a:spAutoFit/>
          </a:bodyPr>
          <a:lstStyle/>
          <a:p>
            <a:r>
              <a:rPr kumimoji="1" lang="en-US" altLang="ja-JP" dirty="0"/>
              <a:t>GM</a:t>
            </a:r>
            <a:r>
              <a:rPr kumimoji="1" lang="ja-JP" altLang="en-US"/>
              <a:t>計数管式</a:t>
            </a:r>
            <a:r>
              <a:rPr lang="ja-JP" altLang="en-US"/>
              <a:t>サーベイメーターの例</a:t>
            </a:r>
            <a:endParaRPr kumimoji="1" lang="ja-JP" altLang="en-US"/>
          </a:p>
        </p:txBody>
      </p:sp>
      <p:sp>
        <p:nvSpPr>
          <p:cNvPr id="5" name="スライド番号プレースホルダー 4">
            <a:extLst>
              <a:ext uri="{FF2B5EF4-FFF2-40B4-BE49-F238E27FC236}">
                <a16:creationId xmlns:a16="http://schemas.microsoft.com/office/drawing/2014/main" id="{9DB1364B-30A4-CF42-9E07-8118EFC790D0}"/>
              </a:ext>
            </a:extLst>
          </p:cNvPr>
          <p:cNvSpPr>
            <a:spLocks noGrp="1"/>
          </p:cNvSpPr>
          <p:nvPr>
            <p:ph type="sldNum" sz="quarter" idx="12"/>
          </p:nvPr>
        </p:nvSpPr>
        <p:spPr/>
        <p:txBody>
          <a:bodyPr/>
          <a:lstStyle/>
          <a:p>
            <a:fld id="{58DD1769-DAE9-6C4E-82F4-B62273FFA290}" type="slidenum">
              <a:rPr kumimoji="1" lang="ja-JP" altLang="en-US" smtClean="0"/>
              <a:t>3</a:t>
            </a:fld>
            <a:endParaRPr kumimoji="1" lang="ja-JP" altLang="en-US"/>
          </a:p>
        </p:txBody>
      </p:sp>
      <p:pic>
        <p:nvPicPr>
          <p:cNvPr id="8" name="図 7">
            <a:extLst>
              <a:ext uri="{FF2B5EF4-FFF2-40B4-BE49-F238E27FC236}">
                <a16:creationId xmlns:a16="http://schemas.microsoft.com/office/drawing/2014/main" id="{B36FA94B-BD32-5744-89C9-D7BBAC2858C3}"/>
              </a:ext>
            </a:extLst>
          </p:cNvPr>
          <p:cNvPicPr>
            <a:picLocks noChangeAspect="1"/>
          </p:cNvPicPr>
          <p:nvPr/>
        </p:nvPicPr>
        <p:blipFill>
          <a:blip r:embed="rId3"/>
          <a:stretch>
            <a:fillRect/>
          </a:stretch>
        </p:blipFill>
        <p:spPr>
          <a:xfrm>
            <a:off x="2566231" y="4393463"/>
            <a:ext cx="1346200" cy="1270000"/>
          </a:xfrm>
          <a:prstGeom prst="rect">
            <a:avLst/>
          </a:prstGeom>
        </p:spPr>
      </p:pic>
      <p:pic>
        <p:nvPicPr>
          <p:cNvPr id="17" name="図 16">
            <a:extLst>
              <a:ext uri="{FF2B5EF4-FFF2-40B4-BE49-F238E27FC236}">
                <a16:creationId xmlns:a16="http://schemas.microsoft.com/office/drawing/2014/main" id="{FADBE9B4-4407-C84B-B578-FB3817E0F367}"/>
              </a:ext>
            </a:extLst>
          </p:cNvPr>
          <p:cNvPicPr>
            <a:picLocks noChangeAspect="1"/>
          </p:cNvPicPr>
          <p:nvPr/>
        </p:nvPicPr>
        <p:blipFill>
          <a:blip r:embed="rId4"/>
          <a:stretch>
            <a:fillRect/>
          </a:stretch>
        </p:blipFill>
        <p:spPr>
          <a:xfrm>
            <a:off x="4692471" y="4677711"/>
            <a:ext cx="1054510" cy="720153"/>
          </a:xfrm>
          <a:prstGeom prst="rect">
            <a:avLst/>
          </a:prstGeom>
        </p:spPr>
      </p:pic>
    </p:spTree>
    <p:extLst>
      <p:ext uri="{BB962C8B-B14F-4D97-AF65-F5344CB8AC3E}">
        <p14:creationId xmlns:p14="http://schemas.microsoft.com/office/powerpoint/2010/main" val="26544643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09A43FF-194D-B54E-A404-067E13113B4B}"/>
              </a:ext>
            </a:extLst>
          </p:cNvPr>
          <p:cNvSpPr>
            <a:spLocks noGrp="1"/>
          </p:cNvSpPr>
          <p:nvPr>
            <p:ph type="title"/>
          </p:nvPr>
        </p:nvSpPr>
        <p:spPr/>
        <p:txBody>
          <a:bodyPr/>
          <a:lstStyle/>
          <a:p>
            <a:r>
              <a:rPr kumimoji="1" lang="ja-JP" altLang="en-US"/>
              <a:t>表面汚染計の使用方法</a:t>
            </a:r>
          </a:p>
        </p:txBody>
      </p:sp>
      <p:sp>
        <p:nvSpPr>
          <p:cNvPr id="3" name="コンテンツ プレースホルダー 2">
            <a:extLst>
              <a:ext uri="{FF2B5EF4-FFF2-40B4-BE49-F238E27FC236}">
                <a16:creationId xmlns:a16="http://schemas.microsoft.com/office/drawing/2014/main" id="{0B95710E-7EFE-2F4C-B712-E55A8495B623}"/>
              </a:ext>
            </a:extLst>
          </p:cNvPr>
          <p:cNvSpPr>
            <a:spLocks noGrp="1"/>
          </p:cNvSpPr>
          <p:nvPr>
            <p:ph idx="1"/>
          </p:nvPr>
        </p:nvSpPr>
        <p:spPr/>
        <p:txBody>
          <a:bodyPr>
            <a:normAutofit lnSpcReduction="10000"/>
          </a:bodyPr>
          <a:lstStyle/>
          <a:p>
            <a:pPr marL="457200" indent="-457200">
              <a:buFont typeface="+mj-lt"/>
              <a:buAutoNum type="arabicPeriod"/>
            </a:pPr>
            <a:r>
              <a:rPr kumimoji="1" lang="ja-JP" altLang="en-US"/>
              <a:t>電源を入れる。</a:t>
            </a:r>
            <a:endParaRPr kumimoji="1" lang="en-US" altLang="ja-JP" dirty="0"/>
          </a:p>
          <a:p>
            <a:pPr lvl="1"/>
            <a:r>
              <a:rPr lang="ja-JP" altLang="en-US"/>
              <a:t>サーベイメーターは電池を使用するため、電池の残量を確認する。</a:t>
            </a:r>
            <a:endParaRPr lang="en-US" altLang="ja-JP" dirty="0"/>
          </a:p>
          <a:p>
            <a:pPr marL="457200" indent="-457200">
              <a:buFont typeface="+mj-lt"/>
              <a:buAutoNum type="arabicPeriod"/>
            </a:pPr>
            <a:r>
              <a:rPr kumimoji="1" lang="ja-JP" altLang="en-US"/>
              <a:t>バックグラウンドレベル（</a:t>
            </a:r>
            <a:r>
              <a:rPr kumimoji="1" lang="en-US" altLang="ja-JP" dirty="0"/>
              <a:t>B.G.</a:t>
            </a:r>
            <a:r>
              <a:rPr kumimoji="1" lang="ja-JP" altLang="en-US"/>
              <a:t>）を測定する。</a:t>
            </a:r>
            <a:endParaRPr kumimoji="1" lang="en-US" altLang="ja-JP" dirty="0"/>
          </a:p>
          <a:p>
            <a:pPr lvl="1"/>
            <a:r>
              <a:rPr kumimoji="1" lang="ja-JP" altLang="en-US"/>
              <a:t>自然界にも放射線は存在する。そのため、自然界の放射線のレベルを測定しておく。</a:t>
            </a:r>
            <a:endParaRPr kumimoji="1" lang="en-US" altLang="ja-JP" dirty="0"/>
          </a:p>
          <a:p>
            <a:pPr lvl="1"/>
            <a:r>
              <a:rPr lang="ja-JP" altLang="en-US"/>
              <a:t>測定結果の計数値からこのバックグラウンドレベルの値を差し引くことで正味の計数値が得られる。</a:t>
            </a:r>
            <a:endParaRPr lang="en-US" altLang="ja-JP" dirty="0"/>
          </a:p>
          <a:p>
            <a:pPr marL="342900" indent="-342900">
              <a:buFont typeface="+mj-lt"/>
              <a:buAutoNum type="arabicPeriod"/>
            </a:pPr>
            <a:r>
              <a:rPr lang="ja-JP" altLang="en-US"/>
              <a:t>汚染と判断する基準値あるいは警報値の設定を確認する。</a:t>
            </a:r>
            <a:endParaRPr lang="en-US" altLang="ja-JP" dirty="0"/>
          </a:p>
          <a:p>
            <a:pPr lvl="1"/>
            <a:r>
              <a:rPr lang="ja-JP" altLang="en-US"/>
              <a:t>同じ表面密度でも測定器ごとに測定値が異なる。</a:t>
            </a:r>
            <a:endParaRPr lang="en-US" altLang="ja-JP" dirty="0"/>
          </a:p>
          <a:p>
            <a:pPr lvl="1"/>
            <a:r>
              <a:rPr lang="ja-JP" altLang="en-US"/>
              <a:t>測定器によっては警報値を設定することができる機種もある。</a:t>
            </a:r>
            <a:endParaRPr lang="en-US" altLang="ja-JP" dirty="0"/>
          </a:p>
          <a:p>
            <a:pPr marL="342900" indent="-342900">
              <a:buFont typeface="+mj-lt"/>
              <a:buAutoNum type="arabicPeriod"/>
            </a:pPr>
            <a:r>
              <a:rPr lang="ja-JP" altLang="en-US"/>
              <a:t>測定を開始する。</a:t>
            </a:r>
            <a:endParaRPr lang="en-US" altLang="ja-JP" dirty="0"/>
          </a:p>
          <a:p>
            <a:pPr marL="0" indent="0">
              <a:buNone/>
            </a:pPr>
            <a:endParaRPr lang="en-US" altLang="ja-JP" dirty="0"/>
          </a:p>
          <a:p>
            <a:pPr>
              <a:buFont typeface="Wingdings" charset="2"/>
              <a:buChar char="v"/>
            </a:pPr>
            <a:r>
              <a:rPr lang="ja-JP" altLang="en-US"/>
              <a:t>測定器は経年劣化するため年１回校正する。</a:t>
            </a:r>
            <a:endParaRPr lang="en-US" altLang="ja-JP" dirty="0"/>
          </a:p>
          <a:p>
            <a:pPr>
              <a:buFont typeface="Wingdings" charset="2"/>
              <a:buChar char="v"/>
            </a:pPr>
            <a:r>
              <a:rPr lang="ja-JP" altLang="en-US"/>
              <a:t>校正：測定器の指示値の正確さを確認する。</a:t>
            </a:r>
            <a:endParaRPr lang="en-US" altLang="ja-JP" dirty="0"/>
          </a:p>
          <a:p>
            <a:pPr>
              <a:buFont typeface="Wingdings" charset="2"/>
              <a:buChar char="v"/>
            </a:pPr>
            <a:r>
              <a:rPr lang="ja-JP" altLang="en-US"/>
              <a:t>検出部を汚染させない。ビニール等で覆う。</a:t>
            </a:r>
            <a:endParaRPr lang="en-US" altLang="ja-JP" dirty="0"/>
          </a:p>
        </p:txBody>
      </p:sp>
      <p:sp>
        <p:nvSpPr>
          <p:cNvPr id="4" name="スライド番号プレースホルダー 3">
            <a:extLst>
              <a:ext uri="{FF2B5EF4-FFF2-40B4-BE49-F238E27FC236}">
                <a16:creationId xmlns:a16="http://schemas.microsoft.com/office/drawing/2014/main" id="{5A4F986B-A9A9-C042-BD8A-1D137745951B}"/>
              </a:ext>
            </a:extLst>
          </p:cNvPr>
          <p:cNvSpPr>
            <a:spLocks noGrp="1"/>
          </p:cNvSpPr>
          <p:nvPr>
            <p:ph type="sldNum" sz="quarter" idx="12"/>
          </p:nvPr>
        </p:nvSpPr>
        <p:spPr/>
        <p:txBody>
          <a:bodyPr/>
          <a:lstStyle/>
          <a:p>
            <a:fld id="{58DD1769-DAE9-6C4E-82F4-B62273FFA290}" type="slidenum">
              <a:rPr kumimoji="1" lang="ja-JP" altLang="en-US" smtClean="0"/>
              <a:t>4</a:t>
            </a:fld>
            <a:endParaRPr kumimoji="1" lang="ja-JP" altLang="en-US"/>
          </a:p>
        </p:txBody>
      </p:sp>
    </p:spTree>
    <p:extLst>
      <p:ext uri="{BB962C8B-B14F-4D97-AF65-F5344CB8AC3E}">
        <p14:creationId xmlns:p14="http://schemas.microsoft.com/office/powerpoint/2010/main" val="14706605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C21DA81-C6CC-AF46-9B22-9C2E04365DD7}"/>
              </a:ext>
            </a:extLst>
          </p:cNvPr>
          <p:cNvSpPr>
            <a:spLocks noGrp="1"/>
          </p:cNvSpPr>
          <p:nvPr>
            <p:ph type="title"/>
          </p:nvPr>
        </p:nvSpPr>
        <p:spPr/>
        <p:txBody>
          <a:bodyPr/>
          <a:lstStyle/>
          <a:p>
            <a:r>
              <a:rPr kumimoji="1" lang="ja-JP" altLang="en-US"/>
              <a:t>身体の汚染検査</a:t>
            </a:r>
          </a:p>
        </p:txBody>
      </p:sp>
      <p:sp>
        <p:nvSpPr>
          <p:cNvPr id="3" name="コンテンツ プレースホルダー 2">
            <a:extLst>
              <a:ext uri="{FF2B5EF4-FFF2-40B4-BE49-F238E27FC236}">
                <a16:creationId xmlns:a16="http://schemas.microsoft.com/office/drawing/2014/main" id="{35093420-0ECC-1043-B270-1C8E92621B73}"/>
              </a:ext>
            </a:extLst>
          </p:cNvPr>
          <p:cNvSpPr>
            <a:spLocks noGrp="1"/>
          </p:cNvSpPr>
          <p:nvPr>
            <p:ph idx="1"/>
          </p:nvPr>
        </p:nvSpPr>
        <p:spPr/>
        <p:txBody>
          <a:bodyPr/>
          <a:lstStyle/>
          <a:p>
            <a:r>
              <a:rPr lang="ja-JP" altLang="en-US"/>
              <a:t>検査は、</a:t>
            </a:r>
            <a:r>
              <a:rPr lang="en-US" altLang="ja-JP" dirty="0"/>
              <a:t>2</a:t>
            </a:r>
            <a:r>
              <a:rPr lang="ja-JP" altLang="en-US"/>
              <a:t>人 </a:t>
            </a:r>
            <a:r>
              <a:rPr lang="en-US" altLang="ja-JP" dirty="0"/>
              <a:t>or 3</a:t>
            </a:r>
            <a:r>
              <a:rPr lang="ja-JP" altLang="en-US"/>
              <a:t>人 </a:t>
            </a:r>
            <a:r>
              <a:rPr lang="en-US" altLang="ja-JP" dirty="0"/>
              <a:t>1 </a:t>
            </a:r>
            <a:r>
              <a:rPr lang="ja-JP" altLang="en-US"/>
              <a:t>組が望ましい。</a:t>
            </a:r>
            <a:endParaRPr lang="en-US" altLang="ja-JP" dirty="0"/>
          </a:p>
          <a:p>
            <a:r>
              <a:rPr lang="en-US" altLang="ja-JP" dirty="0"/>
              <a:t>GM</a:t>
            </a:r>
            <a:r>
              <a:rPr lang="ja-JP" altLang="en-US"/>
              <a:t>サーベイメーターを使用して体表面汚染を検査する。</a:t>
            </a:r>
          </a:p>
          <a:p>
            <a:r>
              <a:rPr lang="ja-JP" altLang="en-US"/>
              <a:t>頭部からつま先まで検査する。</a:t>
            </a:r>
            <a:endParaRPr lang="en-US" altLang="ja-JP" dirty="0"/>
          </a:p>
          <a:p>
            <a:r>
              <a:rPr lang="ja-JP" altLang="en-US"/>
              <a:t>身体表面から約１</a:t>
            </a:r>
            <a:r>
              <a:rPr lang="en-US" altLang="ja-JP" dirty="0"/>
              <a:t>cm</a:t>
            </a:r>
            <a:r>
              <a:rPr lang="ja-JP" altLang="en-US"/>
              <a:t>離し、１秒間に</a:t>
            </a:r>
            <a:r>
              <a:rPr lang="en-US" altLang="ja-JP" dirty="0"/>
              <a:t>5 cm</a:t>
            </a:r>
            <a:r>
              <a:rPr lang="ja-JP" altLang="en-US"/>
              <a:t>程度のゆっくりした速さで、検出部を移動</a:t>
            </a:r>
          </a:p>
          <a:p>
            <a:r>
              <a:rPr lang="ja-JP" altLang="en-US"/>
              <a:t>全身の汚染検査には</a:t>
            </a:r>
            <a:r>
              <a:rPr lang="en-US" altLang="ja-JP" dirty="0"/>
              <a:t>5〜10</a:t>
            </a:r>
            <a:r>
              <a:rPr lang="ja-JP" altLang="en-US"/>
              <a:t>分程度必要</a:t>
            </a:r>
          </a:p>
          <a:p>
            <a:r>
              <a:rPr lang="ja-JP" altLang="en-US"/>
              <a:t>汚染の箇所と数値を記録する。</a:t>
            </a:r>
          </a:p>
        </p:txBody>
      </p:sp>
      <p:sp>
        <p:nvSpPr>
          <p:cNvPr id="4" name="テキスト ボックス 3">
            <a:extLst>
              <a:ext uri="{FF2B5EF4-FFF2-40B4-BE49-F238E27FC236}">
                <a16:creationId xmlns:a16="http://schemas.microsoft.com/office/drawing/2014/main" id="{EA0FC486-6D16-8340-A9B5-1C51C48C888D}"/>
              </a:ext>
            </a:extLst>
          </p:cNvPr>
          <p:cNvSpPr txBox="1"/>
          <p:nvPr/>
        </p:nvSpPr>
        <p:spPr>
          <a:xfrm>
            <a:off x="1821883" y="3920502"/>
            <a:ext cx="1569660" cy="369332"/>
          </a:xfrm>
          <a:prstGeom prst="rect">
            <a:avLst/>
          </a:prstGeom>
          <a:noFill/>
        </p:spPr>
        <p:txBody>
          <a:bodyPr wrap="none" rtlCol="0">
            <a:spAutoFit/>
          </a:bodyPr>
          <a:lstStyle/>
          <a:p>
            <a:r>
              <a:rPr lang="ja-JP" altLang="en-US" dirty="0"/>
              <a:t>全身汚染検査</a:t>
            </a:r>
          </a:p>
        </p:txBody>
      </p:sp>
      <p:sp>
        <p:nvSpPr>
          <p:cNvPr id="5" name="テキスト ボックス 4">
            <a:extLst>
              <a:ext uri="{FF2B5EF4-FFF2-40B4-BE49-F238E27FC236}">
                <a16:creationId xmlns:a16="http://schemas.microsoft.com/office/drawing/2014/main" id="{06666D48-11E6-0042-A125-C9C0AE9A2519}"/>
              </a:ext>
            </a:extLst>
          </p:cNvPr>
          <p:cNvSpPr txBox="1"/>
          <p:nvPr/>
        </p:nvSpPr>
        <p:spPr>
          <a:xfrm>
            <a:off x="5157754" y="3920502"/>
            <a:ext cx="3416320" cy="369332"/>
          </a:xfrm>
          <a:prstGeom prst="rect">
            <a:avLst/>
          </a:prstGeom>
          <a:noFill/>
        </p:spPr>
        <p:txBody>
          <a:bodyPr wrap="none" rtlCol="0">
            <a:spAutoFit/>
          </a:bodyPr>
          <a:lstStyle/>
          <a:p>
            <a:r>
              <a:rPr lang="ja-JP" altLang="en-US" dirty="0">
                <a:solidFill>
                  <a:srgbClr val="FF0000"/>
                </a:solidFill>
              </a:rPr>
              <a:t>簡易</a:t>
            </a:r>
            <a:r>
              <a:rPr lang="ja-JP" altLang="en-US">
                <a:solidFill>
                  <a:srgbClr val="FF0000"/>
                </a:solidFill>
              </a:rPr>
              <a:t>汚染検査（指定箇所検査）</a:t>
            </a:r>
            <a:endParaRPr lang="ja-JP" altLang="en-US" dirty="0">
              <a:solidFill>
                <a:srgbClr val="FF0000"/>
              </a:solidFill>
            </a:endParaRPr>
          </a:p>
        </p:txBody>
      </p:sp>
      <p:pic>
        <p:nvPicPr>
          <p:cNvPr id="6" name="コンテンツ プレースホルダー 16">
            <a:extLst>
              <a:ext uri="{FF2B5EF4-FFF2-40B4-BE49-F238E27FC236}">
                <a16:creationId xmlns:a16="http://schemas.microsoft.com/office/drawing/2014/main" id="{52BF196B-4C73-BE4F-B8BA-CDB78B6F300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90142" y="4105168"/>
            <a:ext cx="2532338" cy="2532338"/>
          </a:xfrm>
          <a:prstGeom prst="rect">
            <a:avLst/>
          </a:prstGeom>
        </p:spPr>
      </p:pic>
      <p:sp>
        <p:nvSpPr>
          <p:cNvPr id="7" name="正方形/長方形 6">
            <a:extLst>
              <a:ext uri="{FF2B5EF4-FFF2-40B4-BE49-F238E27FC236}">
                <a16:creationId xmlns:a16="http://schemas.microsoft.com/office/drawing/2014/main" id="{03A26ACB-8A07-944C-AD2E-9D76749CD66D}"/>
              </a:ext>
            </a:extLst>
          </p:cNvPr>
          <p:cNvSpPr/>
          <p:nvPr/>
        </p:nvSpPr>
        <p:spPr>
          <a:xfrm>
            <a:off x="6312538" y="4312774"/>
            <a:ext cx="1530776" cy="507831"/>
          </a:xfrm>
          <a:prstGeom prst="rect">
            <a:avLst/>
          </a:prstGeom>
        </p:spPr>
        <p:txBody>
          <a:bodyPr wrap="square">
            <a:spAutoFit/>
          </a:bodyPr>
          <a:lstStyle/>
          <a:p>
            <a:r>
              <a:rPr lang="ja-JP" altLang="en-US" sz="1350"/>
              <a:t>頭部、顔面、肩、手指の汚染検査</a:t>
            </a:r>
          </a:p>
        </p:txBody>
      </p:sp>
      <p:sp>
        <p:nvSpPr>
          <p:cNvPr id="8" name="テキスト ボックス 7">
            <a:extLst>
              <a:ext uri="{FF2B5EF4-FFF2-40B4-BE49-F238E27FC236}">
                <a16:creationId xmlns:a16="http://schemas.microsoft.com/office/drawing/2014/main" id="{BAEA5A66-5F48-F342-A6FE-8AA476948259}"/>
              </a:ext>
            </a:extLst>
          </p:cNvPr>
          <p:cNvSpPr txBox="1"/>
          <p:nvPr/>
        </p:nvSpPr>
        <p:spPr>
          <a:xfrm>
            <a:off x="2797312" y="4338374"/>
            <a:ext cx="1728040" cy="738664"/>
          </a:xfrm>
          <a:prstGeom prst="rect">
            <a:avLst/>
          </a:prstGeom>
          <a:noFill/>
        </p:spPr>
        <p:txBody>
          <a:bodyPr wrap="square" rtlCol="0">
            <a:spAutoFit/>
          </a:bodyPr>
          <a:lstStyle/>
          <a:p>
            <a:r>
              <a:rPr kumimoji="1" lang="ja-JP" altLang="en-US" sz="1400"/>
              <a:t>頭からつま先まで検査する。</a:t>
            </a:r>
            <a:endParaRPr kumimoji="1" lang="en-US" altLang="ja-JP" sz="1400" dirty="0"/>
          </a:p>
          <a:p>
            <a:r>
              <a:rPr lang="ja-JP" altLang="en-US" sz="1400"/>
              <a:t>背中側も検査する。</a:t>
            </a:r>
            <a:endParaRPr kumimoji="1" lang="ja-JP" altLang="en-US" sz="1400"/>
          </a:p>
        </p:txBody>
      </p:sp>
      <p:pic>
        <p:nvPicPr>
          <p:cNvPr id="9" name="図 8">
            <a:extLst>
              <a:ext uri="{FF2B5EF4-FFF2-40B4-BE49-F238E27FC236}">
                <a16:creationId xmlns:a16="http://schemas.microsoft.com/office/drawing/2014/main" id="{CA9C2CBE-9751-E747-98BF-A396BCE8B05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088691" y="4374039"/>
            <a:ext cx="1350029" cy="2091455"/>
          </a:xfrm>
          <a:prstGeom prst="rect">
            <a:avLst/>
          </a:prstGeom>
        </p:spPr>
      </p:pic>
      <p:sp>
        <p:nvSpPr>
          <p:cNvPr id="10" name="円/楕円 9">
            <a:extLst>
              <a:ext uri="{FF2B5EF4-FFF2-40B4-BE49-F238E27FC236}">
                <a16:creationId xmlns:a16="http://schemas.microsoft.com/office/drawing/2014/main" id="{26D0EF32-A9CB-3C47-81C6-16CED3D7D228}"/>
              </a:ext>
            </a:extLst>
          </p:cNvPr>
          <p:cNvSpPr/>
          <p:nvPr/>
        </p:nvSpPr>
        <p:spPr>
          <a:xfrm>
            <a:off x="5182911" y="4287139"/>
            <a:ext cx="1154784" cy="945765"/>
          </a:xfrm>
          <a:prstGeom prst="ellipse">
            <a:avLst/>
          </a:prstGeom>
          <a:solidFill>
            <a:srgbClr val="FF0000">
              <a:alpha val="20000"/>
            </a:srgb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円/楕円 10">
            <a:extLst>
              <a:ext uri="{FF2B5EF4-FFF2-40B4-BE49-F238E27FC236}">
                <a16:creationId xmlns:a16="http://schemas.microsoft.com/office/drawing/2014/main" id="{9DB1BAC0-9727-DF4B-AA7D-28C08A7C7E01}"/>
              </a:ext>
            </a:extLst>
          </p:cNvPr>
          <p:cNvSpPr/>
          <p:nvPr/>
        </p:nvSpPr>
        <p:spPr>
          <a:xfrm>
            <a:off x="4993611" y="5419766"/>
            <a:ext cx="378599" cy="430303"/>
          </a:xfrm>
          <a:prstGeom prst="ellipse">
            <a:avLst/>
          </a:prstGeom>
          <a:solidFill>
            <a:srgbClr val="FF0000">
              <a:alpha val="20000"/>
            </a:srgb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円/楕円 11">
            <a:extLst>
              <a:ext uri="{FF2B5EF4-FFF2-40B4-BE49-F238E27FC236}">
                <a16:creationId xmlns:a16="http://schemas.microsoft.com/office/drawing/2014/main" id="{D0AC5C27-4EC6-E145-B6D8-23DD6AF1C79D}"/>
              </a:ext>
            </a:extLst>
          </p:cNvPr>
          <p:cNvSpPr/>
          <p:nvPr/>
        </p:nvSpPr>
        <p:spPr>
          <a:xfrm>
            <a:off x="6151573" y="5422639"/>
            <a:ext cx="378599" cy="430303"/>
          </a:xfrm>
          <a:prstGeom prst="ellipse">
            <a:avLst/>
          </a:prstGeom>
          <a:solidFill>
            <a:srgbClr val="FF0000">
              <a:alpha val="20000"/>
            </a:srgb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円/楕円 12">
            <a:extLst>
              <a:ext uri="{FF2B5EF4-FFF2-40B4-BE49-F238E27FC236}">
                <a16:creationId xmlns:a16="http://schemas.microsoft.com/office/drawing/2014/main" id="{4368F389-90F9-DF4F-8CFF-E86C96FC8782}"/>
              </a:ext>
            </a:extLst>
          </p:cNvPr>
          <p:cNvSpPr/>
          <p:nvPr/>
        </p:nvSpPr>
        <p:spPr>
          <a:xfrm>
            <a:off x="5182910" y="6194098"/>
            <a:ext cx="532811" cy="430303"/>
          </a:xfrm>
          <a:prstGeom prst="ellipse">
            <a:avLst/>
          </a:prstGeom>
          <a:solidFill>
            <a:srgbClr val="FF0000">
              <a:alpha val="20000"/>
            </a:srgb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円/楕円 13">
            <a:extLst>
              <a:ext uri="{FF2B5EF4-FFF2-40B4-BE49-F238E27FC236}">
                <a16:creationId xmlns:a16="http://schemas.microsoft.com/office/drawing/2014/main" id="{38240FEB-71B9-7446-8EB3-A9A7B38C9F09}"/>
              </a:ext>
            </a:extLst>
          </p:cNvPr>
          <p:cNvSpPr/>
          <p:nvPr/>
        </p:nvSpPr>
        <p:spPr>
          <a:xfrm>
            <a:off x="5809940" y="6207203"/>
            <a:ext cx="532811" cy="430303"/>
          </a:xfrm>
          <a:prstGeom prst="ellipse">
            <a:avLst/>
          </a:prstGeom>
          <a:solidFill>
            <a:srgbClr val="FF0000">
              <a:alpha val="20000"/>
            </a:srgb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a:extLst>
              <a:ext uri="{FF2B5EF4-FFF2-40B4-BE49-F238E27FC236}">
                <a16:creationId xmlns:a16="http://schemas.microsoft.com/office/drawing/2014/main" id="{E024E5FA-C411-F34C-B4FD-1586653E999E}"/>
              </a:ext>
            </a:extLst>
          </p:cNvPr>
          <p:cNvSpPr txBox="1"/>
          <p:nvPr/>
        </p:nvSpPr>
        <p:spPr>
          <a:xfrm>
            <a:off x="6588265" y="4863572"/>
            <a:ext cx="1826673" cy="738664"/>
          </a:xfrm>
          <a:prstGeom prst="rect">
            <a:avLst/>
          </a:prstGeom>
          <a:noFill/>
        </p:spPr>
        <p:txBody>
          <a:bodyPr wrap="square" rtlCol="0">
            <a:spAutoFit/>
          </a:bodyPr>
          <a:lstStyle/>
          <a:p>
            <a:r>
              <a:rPr kumimoji="1" lang="ja-JP" altLang="en-US" sz="1400"/>
              <a:t>汚染が付着しやすい部位を検査</a:t>
            </a:r>
            <a:endParaRPr kumimoji="1" lang="en-US" altLang="ja-JP" sz="1400" dirty="0"/>
          </a:p>
          <a:p>
            <a:r>
              <a:rPr lang="ja-JP" altLang="en-US" sz="1400"/>
              <a:t>検査時間を短縮</a:t>
            </a:r>
            <a:endParaRPr kumimoji="1" lang="ja-JP" altLang="en-US" sz="1400"/>
          </a:p>
        </p:txBody>
      </p:sp>
      <p:sp>
        <p:nvSpPr>
          <p:cNvPr id="16" name="スライド番号プレースホルダー 15">
            <a:extLst>
              <a:ext uri="{FF2B5EF4-FFF2-40B4-BE49-F238E27FC236}">
                <a16:creationId xmlns:a16="http://schemas.microsoft.com/office/drawing/2014/main" id="{656356B3-6F90-8140-A75D-E7DEC8A1B05E}"/>
              </a:ext>
            </a:extLst>
          </p:cNvPr>
          <p:cNvSpPr>
            <a:spLocks noGrp="1"/>
          </p:cNvSpPr>
          <p:nvPr>
            <p:ph type="sldNum" sz="quarter" idx="12"/>
          </p:nvPr>
        </p:nvSpPr>
        <p:spPr/>
        <p:txBody>
          <a:bodyPr/>
          <a:lstStyle/>
          <a:p>
            <a:fld id="{58DD1769-DAE9-6C4E-82F4-B62273FFA290}" type="slidenum">
              <a:rPr kumimoji="1" lang="ja-JP" altLang="en-US" smtClean="0"/>
              <a:t>5</a:t>
            </a:fld>
            <a:endParaRPr kumimoji="1" lang="ja-JP" altLang="en-US"/>
          </a:p>
        </p:txBody>
      </p:sp>
    </p:spTree>
    <p:extLst>
      <p:ext uri="{BB962C8B-B14F-4D97-AF65-F5344CB8AC3E}">
        <p14:creationId xmlns:p14="http://schemas.microsoft.com/office/powerpoint/2010/main" val="1910172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C596FEB-3E1D-1740-A723-B0039D1607C2}"/>
              </a:ext>
            </a:extLst>
          </p:cNvPr>
          <p:cNvSpPr>
            <a:spLocks noGrp="1"/>
          </p:cNvSpPr>
          <p:nvPr>
            <p:ph type="title"/>
          </p:nvPr>
        </p:nvSpPr>
        <p:spPr/>
        <p:txBody>
          <a:bodyPr/>
          <a:lstStyle/>
          <a:p>
            <a:r>
              <a:rPr kumimoji="1" lang="ja-JP" altLang="en-US"/>
              <a:t>記録用紙の例</a:t>
            </a:r>
          </a:p>
        </p:txBody>
      </p:sp>
      <p:pic>
        <p:nvPicPr>
          <p:cNvPr id="3" name="コンテンツ プレースホルダー 4">
            <a:extLst>
              <a:ext uri="{FF2B5EF4-FFF2-40B4-BE49-F238E27FC236}">
                <a16:creationId xmlns:a16="http://schemas.microsoft.com/office/drawing/2014/main" id="{BFA81DB1-8E89-4B49-8245-A4259E183D62}"/>
              </a:ext>
            </a:extLst>
          </p:cNvPr>
          <p:cNvPicPr>
            <a:picLocks noChangeAspect="1"/>
          </p:cNvPicPr>
          <p:nvPr/>
        </p:nvPicPr>
        <p:blipFill>
          <a:blip r:embed="rId3"/>
          <a:stretch>
            <a:fillRect/>
          </a:stretch>
        </p:blipFill>
        <p:spPr>
          <a:xfrm>
            <a:off x="582620" y="1136113"/>
            <a:ext cx="7978761" cy="5638198"/>
          </a:xfrm>
          <a:prstGeom prst="rect">
            <a:avLst/>
          </a:prstGeom>
        </p:spPr>
      </p:pic>
      <p:sp>
        <p:nvSpPr>
          <p:cNvPr id="4" name="テキスト ボックス 3">
            <a:extLst>
              <a:ext uri="{FF2B5EF4-FFF2-40B4-BE49-F238E27FC236}">
                <a16:creationId xmlns:a16="http://schemas.microsoft.com/office/drawing/2014/main" id="{7179DE89-55E6-DB49-8099-269AC5692890}"/>
              </a:ext>
            </a:extLst>
          </p:cNvPr>
          <p:cNvSpPr txBox="1"/>
          <p:nvPr/>
        </p:nvSpPr>
        <p:spPr>
          <a:xfrm>
            <a:off x="4572000" y="5297351"/>
            <a:ext cx="2262158" cy="300082"/>
          </a:xfrm>
          <a:prstGeom prst="rect">
            <a:avLst/>
          </a:prstGeom>
          <a:noFill/>
        </p:spPr>
        <p:txBody>
          <a:bodyPr wrap="none" rtlCol="0">
            <a:spAutoFit/>
          </a:bodyPr>
          <a:lstStyle/>
          <a:p>
            <a:r>
              <a:rPr lang="ja-JP" altLang="en-US" sz="1350">
                <a:solidFill>
                  <a:srgbClr val="FF0000"/>
                </a:solidFill>
              </a:rPr>
              <a:t>除染後の結果も記載する。</a:t>
            </a:r>
          </a:p>
        </p:txBody>
      </p:sp>
      <p:sp>
        <p:nvSpPr>
          <p:cNvPr id="5" name="テキスト ボックス 4">
            <a:extLst>
              <a:ext uri="{FF2B5EF4-FFF2-40B4-BE49-F238E27FC236}">
                <a16:creationId xmlns:a16="http://schemas.microsoft.com/office/drawing/2014/main" id="{B914FE0C-8A6B-1247-877A-0B8FD91AFB25}"/>
              </a:ext>
            </a:extLst>
          </p:cNvPr>
          <p:cNvSpPr txBox="1"/>
          <p:nvPr/>
        </p:nvSpPr>
        <p:spPr>
          <a:xfrm>
            <a:off x="1999473" y="6031983"/>
            <a:ext cx="5750292" cy="307777"/>
          </a:xfrm>
          <a:prstGeom prst="rect">
            <a:avLst/>
          </a:prstGeom>
          <a:solidFill>
            <a:schemeClr val="bg1"/>
          </a:solidFill>
        </p:spPr>
        <p:txBody>
          <a:bodyPr wrap="none" rtlCol="0">
            <a:spAutoFit/>
          </a:bodyPr>
          <a:lstStyle/>
          <a:p>
            <a:r>
              <a:rPr kumimoji="1" lang="ja-JP" altLang="en-US" sz="1400"/>
              <a:t>除染後の値について、除染回数を</a:t>
            </a:r>
            <a:r>
              <a:rPr kumimoji="1" lang="en-US" altLang="ja-JP" sz="1400" dirty="0"/>
              <a:t>○</a:t>
            </a:r>
            <a:r>
              <a:rPr kumimoji="1" lang="ja-JP" altLang="en-US" sz="1400"/>
              <a:t>で、数値を（）内に記載する。</a:t>
            </a:r>
          </a:p>
        </p:txBody>
      </p:sp>
      <p:sp>
        <p:nvSpPr>
          <p:cNvPr id="7" name="角丸四角形吹き出し 6">
            <a:extLst>
              <a:ext uri="{FF2B5EF4-FFF2-40B4-BE49-F238E27FC236}">
                <a16:creationId xmlns:a16="http://schemas.microsoft.com/office/drawing/2014/main" id="{56FE55E3-8E98-ED40-A717-7258AB7A07E1}"/>
              </a:ext>
            </a:extLst>
          </p:cNvPr>
          <p:cNvSpPr/>
          <p:nvPr/>
        </p:nvSpPr>
        <p:spPr>
          <a:xfrm>
            <a:off x="5549774" y="2869949"/>
            <a:ext cx="2435382" cy="932506"/>
          </a:xfrm>
          <a:prstGeom prst="wedgeRoundRectCallout">
            <a:avLst>
              <a:gd name="adj1" fmla="val -65443"/>
              <a:gd name="adj2" fmla="val -5206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a:t>最初の計数値が</a:t>
            </a:r>
            <a:r>
              <a:rPr lang="en-US" altLang="ja-JP" sz="1400" dirty="0"/>
              <a:t>1,500cpm</a:t>
            </a:r>
          </a:p>
          <a:p>
            <a:r>
              <a:rPr lang="en-US" altLang="ja-JP" sz="1400" dirty="0"/>
              <a:t>1</a:t>
            </a:r>
            <a:r>
              <a:rPr lang="ja-JP" altLang="en-US" sz="1400"/>
              <a:t>回目の除染後の計数値が</a:t>
            </a:r>
            <a:r>
              <a:rPr lang="en-US" altLang="ja-JP" sz="1400" dirty="0"/>
              <a:t>1,300cpm</a:t>
            </a:r>
            <a:endParaRPr lang="ja-JP" altLang="en-US" sz="1400"/>
          </a:p>
        </p:txBody>
      </p:sp>
      <p:sp>
        <p:nvSpPr>
          <p:cNvPr id="9" name="テキスト ボックス 8">
            <a:extLst>
              <a:ext uri="{FF2B5EF4-FFF2-40B4-BE49-F238E27FC236}">
                <a16:creationId xmlns:a16="http://schemas.microsoft.com/office/drawing/2014/main" id="{F8CE16C0-CEEB-9A4D-B06B-838D517AAAA6}"/>
              </a:ext>
            </a:extLst>
          </p:cNvPr>
          <p:cNvSpPr txBox="1"/>
          <p:nvPr/>
        </p:nvSpPr>
        <p:spPr>
          <a:xfrm>
            <a:off x="3455105" y="3283966"/>
            <a:ext cx="1742785" cy="300082"/>
          </a:xfrm>
          <a:prstGeom prst="rect">
            <a:avLst/>
          </a:prstGeom>
          <a:solidFill>
            <a:schemeClr val="bg1"/>
          </a:solidFill>
        </p:spPr>
        <p:txBody>
          <a:bodyPr wrap="none" rtlCol="0">
            <a:spAutoFit/>
          </a:bodyPr>
          <a:lstStyle/>
          <a:p>
            <a:r>
              <a:rPr lang="ja-JP" altLang="en-US" sz="1350">
                <a:solidFill>
                  <a:srgbClr val="FF0000"/>
                </a:solidFill>
              </a:rPr>
              <a:t>汚染箇所を○で囲む</a:t>
            </a:r>
          </a:p>
        </p:txBody>
      </p:sp>
      <p:sp>
        <p:nvSpPr>
          <p:cNvPr id="6" name="スライド番号プレースホルダー 5">
            <a:extLst>
              <a:ext uri="{FF2B5EF4-FFF2-40B4-BE49-F238E27FC236}">
                <a16:creationId xmlns:a16="http://schemas.microsoft.com/office/drawing/2014/main" id="{AAD58117-E83F-474F-8D7B-702399667786}"/>
              </a:ext>
            </a:extLst>
          </p:cNvPr>
          <p:cNvSpPr>
            <a:spLocks noGrp="1"/>
          </p:cNvSpPr>
          <p:nvPr>
            <p:ph type="sldNum" sz="quarter" idx="12"/>
          </p:nvPr>
        </p:nvSpPr>
        <p:spPr/>
        <p:txBody>
          <a:bodyPr/>
          <a:lstStyle/>
          <a:p>
            <a:fld id="{58DD1769-DAE9-6C4E-82F4-B62273FFA290}" type="slidenum">
              <a:rPr kumimoji="1" lang="ja-JP" altLang="en-US" smtClean="0"/>
              <a:t>6</a:t>
            </a:fld>
            <a:endParaRPr kumimoji="1" lang="ja-JP" altLang="en-US"/>
          </a:p>
        </p:txBody>
      </p:sp>
    </p:spTree>
    <p:extLst>
      <p:ext uri="{BB962C8B-B14F-4D97-AF65-F5344CB8AC3E}">
        <p14:creationId xmlns:p14="http://schemas.microsoft.com/office/powerpoint/2010/main" val="25395672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73257A7-F43E-3641-824C-44BFCB5230B0}"/>
              </a:ext>
            </a:extLst>
          </p:cNvPr>
          <p:cNvSpPr>
            <a:spLocks noGrp="1"/>
          </p:cNvSpPr>
          <p:nvPr>
            <p:ph type="title"/>
          </p:nvPr>
        </p:nvSpPr>
        <p:spPr/>
        <p:txBody>
          <a:bodyPr/>
          <a:lstStyle/>
          <a:p>
            <a:r>
              <a:rPr kumimoji="1" lang="ja-JP" altLang="en-US"/>
              <a:t>表面汚染の測定時の注意点</a:t>
            </a:r>
          </a:p>
        </p:txBody>
      </p:sp>
      <p:sp>
        <p:nvSpPr>
          <p:cNvPr id="3" name="コンテンツ プレースホルダー 2">
            <a:extLst>
              <a:ext uri="{FF2B5EF4-FFF2-40B4-BE49-F238E27FC236}">
                <a16:creationId xmlns:a16="http://schemas.microsoft.com/office/drawing/2014/main" id="{74C568B6-D237-1142-B882-ACEAC3F87330}"/>
              </a:ext>
            </a:extLst>
          </p:cNvPr>
          <p:cNvSpPr>
            <a:spLocks noGrp="1"/>
          </p:cNvSpPr>
          <p:nvPr>
            <p:ph idx="1"/>
          </p:nvPr>
        </p:nvSpPr>
        <p:spPr>
          <a:xfrm>
            <a:off x="628650" y="1272209"/>
            <a:ext cx="7886700" cy="4904755"/>
          </a:xfrm>
        </p:spPr>
        <p:txBody>
          <a:bodyPr/>
          <a:lstStyle/>
          <a:p>
            <a:r>
              <a:rPr lang="ja-JP" altLang="en-US"/>
              <a:t>プローブ（検出部）を汚染しないようにビニール袋、ラップ等で覆う。</a:t>
            </a:r>
            <a:endParaRPr lang="en-US" altLang="ja-JP" dirty="0"/>
          </a:p>
          <a:p>
            <a:r>
              <a:rPr lang="ja-JP" altLang="en-US"/>
              <a:t>消音とする。</a:t>
            </a:r>
            <a:endParaRPr lang="en-US" altLang="ja-JP" dirty="0"/>
          </a:p>
        </p:txBody>
      </p:sp>
      <p:pic>
        <p:nvPicPr>
          <p:cNvPr id="14" name="図 13">
            <a:extLst>
              <a:ext uri="{FF2B5EF4-FFF2-40B4-BE49-F238E27FC236}">
                <a16:creationId xmlns:a16="http://schemas.microsoft.com/office/drawing/2014/main" id="{C6863D73-D726-8641-BCBB-EFFC08DB742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62780" y="2980527"/>
            <a:ext cx="1997196" cy="2160389"/>
          </a:xfrm>
          <a:prstGeom prst="rect">
            <a:avLst/>
          </a:prstGeom>
        </p:spPr>
      </p:pic>
      <p:sp>
        <p:nvSpPr>
          <p:cNvPr id="15" name="テキスト ボックス 14">
            <a:extLst>
              <a:ext uri="{FF2B5EF4-FFF2-40B4-BE49-F238E27FC236}">
                <a16:creationId xmlns:a16="http://schemas.microsoft.com/office/drawing/2014/main" id="{A9AC5896-0FB9-F649-8ABD-91AD5315291A}"/>
              </a:ext>
            </a:extLst>
          </p:cNvPr>
          <p:cNvSpPr txBox="1"/>
          <p:nvPr/>
        </p:nvSpPr>
        <p:spPr>
          <a:xfrm>
            <a:off x="628650" y="2611195"/>
            <a:ext cx="2031325" cy="369332"/>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kumimoji="1" lang="ja-JP" altLang="en-US"/>
              <a:t>距離を一定に保つ</a:t>
            </a:r>
          </a:p>
        </p:txBody>
      </p:sp>
      <p:pic>
        <p:nvPicPr>
          <p:cNvPr id="19" name="図 18">
            <a:extLst>
              <a:ext uri="{FF2B5EF4-FFF2-40B4-BE49-F238E27FC236}">
                <a16:creationId xmlns:a16="http://schemas.microsoft.com/office/drawing/2014/main" id="{3F64428B-021F-AA42-9303-296ED52FD58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121919" y="3366534"/>
            <a:ext cx="2755535" cy="1597365"/>
          </a:xfrm>
          <a:prstGeom prst="rect">
            <a:avLst/>
          </a:prstGeom>
        </p:spPr>
      </p:pic>
      <p:sp>
        <p:nvSpPr>
          <p:cNvPr id="20" name="テキスト ボックス 19">
            <a:extLst>
              <a:ext uri="{FF2B5EF4-FFF2-40B4-BE49-F238E27FC236}">
                <a16:creationId xmlns:a16="http://schemas.microsoft.com/office/drawing/2014/main" id="{25DE0194-AB71-5C45-A506-A41FAC7A61A3}"/>
              </a:ext>
            </a:extLst>
          </p:cNvPr>
          <p:cNvSpPr txBox="1"/>
          <p:nvPr/>
        </p:nvSpPr>
        <p:spPr>
          <a:xfrm>
            <a:off x="3556338" y="2611195"/>
            <a:ext cx="2031325" cy="369332"/>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ja-JP" altLang="en-US"/>
              <a:t>角度</a:t>
            </a:r>
            <a:r>
              <a:rPr kumimoji="1" lang="ja-JP" altLang="en-US"/>
              <a:t>を一定に保つ</a:t>
            </a:r>
          </a:p>
        </p:txBody>
      </p:sp>
      <p:sp>
        <p:nvSpPr>
          <p:cNvPr id="21" name="テキスト ボックス 20">
            <a:extLst>
              <a:ext uri="{FF2B5EF4-FFF2-40B4-BE49-F238E27FC236}">
                <a16:creationId xmlns:a16="http://schemas.microsoft.com/office/drawing/2014/main" id="{8C878E34-F371-6A45-A8B6-D149B6C5F560}"/>
              </a:ext>
            </a:extLst>
          </p:cNvPr>
          <p:cNvSpPr txBox="1"/>
          <p:nvPr/>
        </p:nvSpPr>
        <p:spPr>
          <a:xfrm>
            <a:off x="6484025" y="2611195"/>
            <a:ext cx="2031325" cy="369332"/>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ja-JP" altLang="en-US"/>
              <a:t>速度</a:t>
            </a:r>
            <a:r>
              <a:rPr kumimoji="1" lang="ja-JP" altLang="en-US"/>
              <a:t>を一定に保つ</a:t>
            </a:r>
          </a:p>
        </p:txBody>
      </p:sp>
      <p:sp>
        <p:nvSpPr>
          <p:cNvPr id="22" name="テキスト ボックス 21">
            <a:extLst>
              <a:ext uri="{FF2B5EF4-FFF2-40B4-BE49-F238E27FC236}">
                <a16:creationId xmlns:a16="http://schemas.microsoft.com/office/drawing/2014/main" id="{ECD1053D-ECC7-B54C-865F-8CFB1CAEF670}"/>
              </a:ext>
            </a:extLst>
          </p:cNvPr>
          <p:cNvSpPr txBox="1"/>
          <p:nvPr/>
        </p:nvSpPr>
        <p:spPr>
          <a:xfrm>
            <a:off x="628650" y="5211974"/>
            <a:ext cx="2151186" cy="1015663"/>
          </a:xfrm>
          <a:prstGeom prst="rect">
            <a:avLst/>
          </a:prstGeom>
          <a:noFill/>
        </p:spPr>
        <p:txBody>
          <a:bodyPr wrap="square" rtlCol="0">
            <a:spAutoFit/>
          </a:bodyPr>
          <a:lstStyle/>
          <a:p>
            <a:pPr marL="134938" indent="-134938">
              <a:buFont typeface="Arial" panose="020B0604020202020204" pitchFamily="34" charset="0"/>
              <a:buChar char="•"/>
            </a:pPr>
            <a:r>
              <a:rPr kumimoji="1" lang="ja-JP" altLang="en-US" sz="1200"/>
              <a:t>測定する表面からの距離が離れると測定値が小さくなる。</a:t>
            </a:r>
            <a:endParaRPr kumimoji="1" lang="en-US" altLang="ja-JP" sz="1200" dirty="0"/>
          </a:p>
          <a:p>
            <a:pPr marL="134938" indent="-134938">
              <a:buFont typeface="Arial" panose="020B0604020202020204" pitchFamily="34" charset="0"/>
              <a:buChar char="•"/>
            </a:pPr>
            <a:r>
              <a:rPr lang="ja-JP" altLang="en-US" sz="1200"/>
              <a:t>除染前後で距離が異なると、正確な比較ができない。</a:t>
            </a:r>
            <a:endParaRPr kumimoji="1" lang="ja-JP" altLang="en-US" sz="1200"/>
          </a:p>
        </p:txBody>
      </p:sp>
      <p:sp>
        <p:nvSpPr>
          <p:cNvPr id="23" name="テキスト ボックス 22">
            <a:extLst>
              <a:ext uri="{FF2B5EF4-FFF2-40B4-BE49-F238E27FC236}">
                <a16:creationId xmlns:a16="http://schemas.microsoft.com/office/drawing/2014/main" id="{13C1C7A3-4913-2D48-85A3-9DE05C459B5E}"/>
              </a:ext>
            </a:extLst>
          </p:cNvPr>
          <p:cNvSpPr txBox="1"/>
          <p:nvPr/>
        </p:nvSpPr>
        <p:spPr>
          <a:xfrm>
            <a:off x="3171326" y="5211974"/>
            <a:ext cx="2695320" cy="830997"/>
          </a:xfrm>
          <a:prstGeom prst="rect">
            <a:avLst/>
          </a:prstGeom>
          <a:noFill/>
        </p:spPr>
        <p:txBody>
          <a:bodyPr wrap="square" rtlCol="0">
            <a:spAutoFit/>
          </a:bodyPr>
          <a:lstStyle/>
          <a:p>
            <a:pPr marL="134938" indent="-134938">
              <a:buFont typeface="Arial" panose="020B0604020202020204" pitchFamily="34" charset="0"/>
              <a:buChar char="•"/>
            </a:pPr>
            <a:r>
              <a:rPr kumimoji="1" lang="ja-JP" altLang="en-US" sz="1200"/>
              <a:t>測定する表面と検出</a:t>
            </a:r>
            <a:r>
              <a:rPr lang="ja-JP" altLang="en-US" sz="1200"/>
              <a:t>部の角度が異なると、検出部との距離が異なる。</a:t>
            </a:r>
            <a:endParaRPr lang="en-US" altLang="ja-JP" sz="1200" dirty="0"/>
          </a:p>
          <a:p>
            <a:pPr marL="134938" indent="-134938">
              <a:buFont typeface="Arial" panose="020B0604020202020204" pitchFamily="34" charset="0"/>
              <a:buChar char="•"/>
            </a:pPr>
            <a:r>
              <a:rPr lang="ja-JP" altLang="en-US" sz="1200"/>
              <a:t>測定器への放射線の入射方向によって感度が異なる。</a:t>
            </a:r>
          </a:p>
        </p:txBody>
      </p:sp>
      <p:pic>
        <p:nvPicPr>
          <p:cNvPr id="25" name="図 24">
            <a:extLst>
              <a:ext uri="{FF2B5EF4-FFF2-40B4-BE49-F238E27FC236}">
                <a16:creationId xmlns:a16="http://schemas.microsoft.com/office/drawing/2014/main" id="{6A9111BB-7D30-8446-8E73-13DE1A5EC660}"/>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3171326" y="3288639"/>
            <a:ext cx="2878200" cy="1700279"/>
          </a:xfrm>
          <a:prstGeom prst="rect">
            <a:avLst/>
          </a:prstGeom>
        </p:spPr>
      </p:pic>
      <p:sp>
        <p:nvSpPr>
          <p:cNvPr id="26" name="テキスト ボックス 25">
            <a:extLst>
              <a:ext uri="{FF2B5EF4-FFF2-40B4-BE49-F238E27FC236}">
                <a16:creationId xmlns:a16="http://schemas.microsoft.com/office/drawing/2014/main" id="{FC8EF6EF-7968-8744-AAD4-FBA0ECF52FB1}"/>
              </a:ext>
            </a:extLst>
          </p:cNvPr>
          <p:cNvSpPr txBox="1"/>
          <p:nvPr/>
        </p:nvSpPr>
        <p:spPr>
          <a:xfrm>
            <a:off x="6152026" y="5211973"/>
            <a:ext cx="2695320" cy="830997"/>
          </a:xfrm>
          <a:prstGeom prst="rect">
            <a:avLst/>
          </a:prstGeom>
          <a:noFill/>
        </p:spPr>
        <p:txBody>
          <a:bodyPr wrap="square" rtlCol="0">
            <a:spAutoFit/>
          </a:bodyPr>
          <a:lstStyle/>
          <a:p>
            <a:pPr marL="134938" indent="-134938">
              <a:buFont typeface="Arial" panose="020B0604020202020204" pitchFamily="34" charset="0"/>
              <a:buChar char="•"/>
            </a:pPr>
            <a:r>
              <a:rPr lang="ja-JP" altLang="en-US" sz="1200"/>
              <a:t>時定数や応答時間を意識する</a:t>
            </a:r>
            <a:endParaRPr lang="en-US" altLang="ja-JP" sz="1200" dirty="0"/>
          </a:p>
          <a:p>
            <a:pPr marL="134938" indent="-134938">
              <a:buFont typeface="Arial" panose="020B0604020202020204" pitchFamily="34" charset="0"/>
              <a:buChar char="•"/>
            </a:pPr>
            <a:r>
              <a:rPr lang="ja-JP" altLang="en-US" sz="1200"/>
              <a:t>早く動かすと、指示値が表示される前に汚染のない箇所に移動してしまい、汚染を見逃してしまう。</a:t>
            </a:r>
          </a:p>
        </p:txBody>
      </p:sp>
      <p:sp>
        <p:nvSpPr>
          <p:cNvPr id="27" name="テキスト ボックス 26">
            <a:extLst>
              <a:ext uri="{FF2B5EF4-FFF2-40B4-BE49-F238E27FC236}">
                <a16:creationId xmlns:a16="http://schemas.microsoft.com/office/drawing/2014/main" id="{A87C5333-0F14-F54D-B859-319714FD992E}"/>
              </a:ext>
            </a:extLst>
          </p:cNvPr>
          <p:cNvSpPr txBox="1"/>
          <p:nvPr/>
        </p:nvSpPr>
        <p:spPr>
          <a:xfrm>
            <a:off x="7286414" y="3868559"/>
            <a:ext cx="1394934" cy="307777"/>
          </a:xfrm>
          <a:prstGeom prst="rect">
            <a:avLst/>
          </a:prstGeom>
          <a:noFill/>
        </p:spPr>
        <p:txBody>
          <a:bodyPr wrap="none" rtlCol="0">
            <a:spAutoFit/>
          </a:bodyPr>
          <a:lstStyle/>
          <a:p>
            <a:r>
              <a:rPr kumimoji="1" lang="en-US" altLang="ja-JP" sz="1400" dirty="0"/>
              <a:t>1</a:t>
            </a:r>
            <a:r>
              <a:rPr kumimoji="1" lang="ja-JP" altLang="en-US" sz="1400"/>
              <a:t>秒間に</a:t>
            </a:r>
            <a:r>
              <a:rPr kumimoji="1" lang="en-US" altLang="ja-JP" sz="1400" dirty="0"/>
              <a:t>5~6cm</a:t>
            </a:r>
          </a:p>
        </p:txBody>
      </p:sp>
      <p:sp>
        <p:nvSpPr>
          <p:cNvPr id="4" name="スライド番号プレースホルダー 3">
            <a:extLst>
              <a:ext uri="{FF2B5EF4-FFF2-40B4-BE49-F238E27FC236}">
                <a16:creationId xmlns:a16="http://schemas.microsoft.com/office/drawing/2014/main" id="{FB13D729-9F07-4D4F-BCCE-7DB65E6A5E00}"/>
              </a:ext>
            </a:extLst>
          </p:cNvPr>
          <p:cNvSpPr>
            <a:spLocks noGrp="1"/>
          </p:cNvSpPr>
          <p:nvPr>
            <p:ph type="sldNum" sz="quarter" idx="12"/>
          </p:nvPr>
        </p:nvSpPr>
        <p:spPr/>
        <p:txBody>
          <a:bodyPr/>
          <a:lstStyle/>
          <a:p>
            <a:fld id="{58DD1769-DAE9-6C4E-82F4-B62273FFA290}" type="slidenum">
              <a:rPr kumimoji="1" lang="ja-JP" altLang="en-US" smtClean="0"/>
              <a:t>7</a:t>
            </a:fld>
            <a:endParaRPr kumimoji="1" lang="ja-JP" altLang="en-US"/>
          </a:p>
        </p:txBody>
      </p:sp>
    </p:spTree>
    <p:extLst>
      <p:ext uri="{BB962C8B-B14F-4D97-AF65-F5344CB8AC3E}">
        <p14:creationId xmlns:p14="http://schemas.microsoft.com/office/powerpoint/2010/main" val="29891655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CAB0788-0FAF-1040-8E69-03D83466146F}"/>
              </a:ext>
            </a:extLst>
          </p:cNvPr>
          <p:cNvSpPr>
            <a:spLocks noGrp="1"/>
          </p:cNvSpPr>
          <p:nvPr>
            <p:ph type="title"/>
          </p:nvPr>
        </p:nvSpPr>
        <p:spPr/>
        <p:txBody>
          <a:bodyPr/>
          <a:lstStyle/>
          <a:p>
            <a:r>
              <a:rPr kumimoji="1" lang="ja-JP" altLang="en-US"/>
              <a:t>表面密度の計算</a:t>
            </a:r>
          </a:p>
        </p:txBody>
      </p:sp>
      <p:pic>
        <p:nvPicPr>
          <p:cNvPr id="4" name="図 3" descr="表面汚染密度-01.png">
            <a:extLst>
              <a:ext uri="{FF2B5EF4-FFF2-40B4-BE49-F238E27FC236}">
                <a16:creationId xmlns:a16="http://schemas.microsoft.com/office/drawing/2014/main" id="{14FB9BAA-B5D0-A147-B9FD-A91777FCF2F8}"/>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132706" y="1492578"/>
            <a:ext cx="6660232" cy="1152128"/>
          </a:xfrm>
          <a:prstGeom prst="rect">
            <a:avLst/>
          </a:prstGeom>
        </p:spPr>
      </p:pic>
      <p:pic>
        <p:nvPicPr>
          <p:cNvPr id="5" name="図 4" descr="表面汚染密度-02.png">
            <a:extLst>
              <a:ext uri="{FF2B5EF4-FFF2-40B4-BE49-F238E27FC236}">
                <a16:creationId xmlns:a16="http://schemas.microsoft.com/office/drawing/2014/main" id="{AC365B35-1304-7B42-A49E-C5B1AAD3A1C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28650" y="2356674"/>
            <a:ext cx="3851920" cy="2584199"/>
          </a:xfrm>
          <a:prstGeom prst="rect">
            <a:avLst/>
          </a:prstGeom>
        </p:spPr>
      </p:pic>
      <p:pic>
        <p:nvPicPr>
          <p:cNvPr id="6" name="図 5" descr="GM機器効率2.JPG">
            <a:extLst>
              <a:ext uri="{FF2B5EF4-FFF2-40B4-BE49-F238E27FC236}">
                <a16:creationId xmlns:a16="http://schemas.microsoft.com/office/drawing/2014/main" id="{B79DD8F2-1852-A84C-A5F8-802EFE690F3D}"/>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5093146" y="3508802"/>
            <a:ext cx="3557195" cy="1368152"/>
          </a:xfrm>
          <a:prstGeom prst="rect">
            <a:avLst/>
          </a:prstGeom>
        </p:spPr>
      </p:pic>
      <p:sp>
        <p:nvSpPr>
          <p:cNvPr id="7" name="テキスト ボックス 6">
            <a:extLst>
              <a:ext uri="{FF2B5EF4-FFF2-40B4-BE49-F238E27FC236}">
                <a16:creationId xmlns:a16="http://schemas.microsoft.com/office/drawing/2014/main" id="{EB3DABEE-EBEF-0647-894C-EEF9203558BB}"/>
              </a:ext>
            </a:extLst>
          </p:cNvPr>
          <p:cNvSpPr txBox="1"/>
          <p:nvPr/>
        </p:nvSpPr>
        <p:spPr>
          <a:xfrm>
            <a:off x="5553998" y="2788721"/>
            <a:ext cx="2430474" cy="646331"/>
          </a:xfrm>
          <a:prstGeom prst="rect">
            <a:avLst/>
          </a:prstGeom>
          <a:noFill/>
        </p:spPr>
        <p:txBody>
          <a:bodyPr wrap="none" rtlCol="0">
            <a:spAutoFit/>
          </a:bodyPr>
          <a:lstStyle/>
          <a:p>
            <a:r>
              <a:rPr kumimoji="1" lang="en-US" altLang="ja-JP" dirty="0"/>
              <a:t>ALOKA TGS-146</a:t>
            </a:r>
            <a:r>
              <a:rPr kumimoji="1" lang="ja-JP" altLang="en-US" dirty="0"/>
              <a:t>の場合</a:t>
            </a:r>
            <a:endParaRPr kumimoji="1" lang="en-US" altLang="ja-JP" dirty="0"/>
          </a:p>
          <a:p>
            <a:r>
              <a:rPr lang="ja-JP" altLang="en-US" dirty="0"/>
              <a:t>入射窓面積：</a:t>
            </a:r>
            <a:r>
              <a:rPr lang="en-US" altLang="ja-JP" dirty="0"/>
              <a:t>19.6</a:t>
            </a:r>
            <a:r>
              <a:rPr lang="ja-JP" altLang="en-US" dirty="0"/>
              <a:t> </a:t>
            </a:r>
            <a:r>
              <a:rPr lang="en-US" altLang="ja-JP" dirty="0"/>
              <a:t>cm</a:t>
            </a:r>
            <a:r>
              <a:rPr lang="en-US" altLang="ja-JP" baseline="30000" dirty="0"/>
              <a:t>2</a:t>
            </a:r>
            <a:endParaRPr kumimoji="1" lang="ja-JP" altLang="en-US" baseline="30000" dirty="0"/>
          </a:p>
        </p:txBody>
      </p:sp>
      <p:cxnSp>
        <p:nvCxnSpPr>
          <p:cNvPr id="8" name="直線コネクタ 7">
            <a:extLst>
              <a:ext uri="{FF2B5EF4-FFF2-40B4-BE49-F238E27FC236}">
                <a16:creationId xmlns:a16="http://schemas.microsoft.com/office/drawing/2014/main" id="{57F950E2-4C14-4F44-828B-4914EC108A7A}"/>
              </a:ext>
            </a:extLst>
          </p:cNvPr>
          <p:cNvCxnSpPr/>
          <p:nvPr/>
        </p:nvCxnSpPr>
        <p:spPr>
          <a:xfrm>
            <a:off x="6173266" y="4250090"/>
            <a:ext cx="93610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テキスト ボックス 8">
            <a:extLst>
              <a:ext uri="{FF2B5EF4-FFF2-40B4-BE49-F238E27FC236}">
                <a16:creationId xmlns:a16="http://schemas.microsoft.com/office/drawing/2014/main" id="{730E6522-6EAE-D04C-90EE-F573AE3B64BA}"/>
              </a:ext>
            </a:extLst>
          </p:cNvPr>
          <p:cNvSpPr txBox="1"/>
          <p:nvPr/>
        </p:nvSpPr>
        <p:spPr>
          <a:xfrm>
            <a:off x="1132706" y="5020970"/>
            <a:ext cx="7199407" cy="923330"/>
          </a:xfrm>
          <a:prstGeom prst="rect">
            <a:avLst/>
          </a:prstGeom>
          <a:noFill/>
        </p:spPr>
        <p:txBody>
          <a:bodyPr wrap="none" rtlCol="0">
            <a:spAutoFit/>
          </a:bodyPr>
          <a:lstStyle/>
          <a:p>
            <a:r>
              <a:rPr kumimoji="1" lang="ja-JP" altLang="en-US" dirty="0"/>
              <a:t>線源効率</a:t>
            </a:r>
          </a:p>
          <a:p>
            <a:pPr marL="285750" indent="-285750">
              <a:buFont typeface="Arial"/>
              <a:buChar char="•"/>
            </a:pPr>
            <a:r>
              <a:rPr lang="ja-JP" altLang="en-US" dirty="0"/>
              <a:t>最大エネルギーが</a:t>
            </a:r>
            <a:r>
              <a:rPr lang="en-US" altLang="ja-JP" dirty="0"/>
              <a:t>0.4MeV</a:t>
            </a:r>
            <a:r>
              <a:rPr lang="ja-JP" altLang="en-US" dirty="0"/>
              <a:t>以上の場合は</a:t>
            </a:r>
            <a:r>
              <a:rPr lang="en-US" altLang="ja-JP" dirty="0"/>
              <a:t>0.5</a:t>
            </a:r>
          </a:p>
          <a:p>
            <a:pPr marL="285750" indent="-285750">
              <a:buFont typeface="Arial"/>
              <a:buChar char="•"/>
            </a:pPr>
            <a:r>
              <a:rPr kumimoji="1" lang="en-US" altLang="ja-JP" dirty="0"/>
              <a:t>α</a:t>
            </a:r>
            <a:r>
              <a:rPr kumimoji="1" lang="ja-JP" altLang="en-US" dirty="0"/>
              <a:t>核種または最大エネルギーが</a:t>
            </a:r>
            <a:r>
              <a:rPr kumimoji="1" lang="en-US" altLang="ja-JP" dirty="0"/>
              <a:t>0.15MeV</a:t>
            </a:r>
            <a:r>
              <a:rPr kumimoji="1" lang="ja-JP" altLang="en-US" dirty="0"/>
              <a:t>以上で、</a:t>
            </a:r>
            <a:r>
              <a:rPr lang="en-US" altLang="ja-JP" dirty="0"/>
              <a:t>0.4MeV</a:t>
            </a:r>
            <a:r>
              <a:rPr lang="ja-JP" altLang="en-US" dirty="0"/>
              <a:t>未満は</a:t>
            </a:r>
            <a:r>
              <a:rPr lang="en-US" altLang="ja-JP" dirty="0"/>
              <a:t>0.25</a:t>
            </a:r>
            <a:endParaRPr kumimoji="1" lang="ja-JP" altLang="en-US" dirty="0"/>
          </a:p>
        </p:txBody>
      </p:sp>
      <p:grpSp>
        <p:nvGrpSpPr>
          <p:cNvPr id="10" name="図形グループ 11">
            <a:extLst>
              <a:ext uri="{FF2B5EF4-FFF2-40B4-BE49-F238E27FC236}">
                <a16:creationId xmlns:a16="http://schemas.microsoft.com/office/drawing/2014/main" id="{FF36CEDF-AAC2-9746-91F2-140496626718}"/>
              </a:ext>
            </a:extLst>
          </p:cNvPr>
          <p:cNvGrpSpPr/>
          <p:nvPr/>
        </p:nvGrpSpPr>
        <p:grpSpPr>
          <a:xfrm>
            <a:off x="628650" y="5020970"/>
            <a:ext cx="7886700" cy="1008112"/>
            <a:chOff x="539552" y="5229200"/>
            <a:chExt cx="7886700" cy="1008112"/>
          </a:xfrm>
        </p:grpSpPr>
        <p:sp>
          <p:nvSpPr>
            <p:cNvPr id="11" name="角丸四角形 10">
              <a:extLst>
                <a:ext uri="{FF2B5EF4-FFF2-40B4-BE49-F238E27FC236}">
                  <a16:creationId xmlns:a16="http://schemas.microsoft.com/office/drawing/2014/main" id="{00504723-5C95-A74F-A706-6827893EF159}"/>
                </a:ext>
              </a:extLst>
            </p:cNvPr>
            <p:cNvSpPr/>
            <p:nvPr/>
          </p:nvSpPr>
          <p:spPr>
            <a:xfrm>
              <a:off x="539552" y="5229200"/>
              <a:ext cx="7886700" cy="1008112"/>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08CF072C-FC04-0C42-9E8A-F8656604C870}"/>
                </a:ext>
              </a:extLst>
            </p:cNvPr>
            <p:cNvSpPr txBox="1"/>
            <p:nvPr/>
          </p:nvSpPr>
          <p:spPr>
            <a:xfrm>
              <a:off x="905312" y="5321533"/>
              <a:ext cx="3572584" cy="830997"/>
            </a:xfrm>
            <a:prstGeom prst="rect">
              <a:avLst/>
            </a:prstGeom>
            <a:noFill/>
          </p:spPr>
          <p:txBody>
            <a:bodyPr wrap="square" rtlCol="0">
              <a:spAutoFit/>
            </a:bodyPr>
            <a:lstStyle/>
            <a:p>
              <a:r>
                <a:rPr kumimoji="1" lang="en-US" altLang="ja-JP" sz="2400" dirty="0"/>
                <a:t>10000</a:t>
              </a:r>
              <a:r>
                <a:rPr lang="ja-JP" altLang="en-US" sz="2400"/>
                <a:t> </a:t>
              </a:r>
              <a:r>
                <a:rPr kumimoji="1" lang="en-US" altLang="ja-JP" sz="2400" dirty="0" err="1"/>
                <a:t>cpm</a:t>
              </a:r>
              <a:r>
                <a:rPr lang="en-US" altLang="ja-JP" sz="2400" dirty="0"/>
                <a:t> (min</a:t>
              </a:r>
              <a:r>
                <a:rPr lang="en-US" altLang="ja-JP" sz="2400" baseline="30000" dirty="0"/>
                <a:t>-1</a:t>
              </a:r>
              <a:r>
                <a:rPr lang="en-US" altLang="ja-JP" sz="2400" dirty="0"/>
                <a:t>) </a:t>
              </a:r>
              <a:r>
                <a:rPr kumimoji="1" lang="ja-JP" altLang="en-US" sz="2400"/>
                <a:t>の</a:t>
              </a:r>
              <a:endParaRPr kumimoji="1" lang="en-US" altLang="ja-JP" sz="2400" dirty="0"/>
            </a:p>
            <a:p>
              <a:r>
                <a:rPr kumimoji="1" lang="ja-JP" altLang="en-US" sz="2400"/>
                <a:t>汚染</a:t>
              </a:r>
              <a:r>
                <a:rPr kumimoji="1" lang="ja-JP" altLang="en-US" sz="2400" dirty="0"/>
                <a:t>を検出した</a:t>
              </a:r>
            </a:p>
          </p:txBody>
        </p:sp>
        <p:sp>
          <p:nvSpPr>
            <p:cNvPr id="13" name="右矢印 12">
              <a:extLst>
                <a:ext uri="{FF2B5EF4-FFF2-40B4-BE49-F238E27FC236}">
                  <a16:creationId xmlns:a16="http://schemas.microsoft.com/office/drawing/2014/main" id="{0287BC07-8E13-4847-9B0F-5E72D94B2472}"/>
                </a:ext>
              </a:extLst>
            </p:cNvPr>
            <p:cNvSpPr/>
            <p:nvPr/>
          </p:nvSpPr>
          <p:spPr>
            <a:xfrm>
              <a:off x="4483729" y="5699712"/>
              <a:ext cx="1224136"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a:extLst>
                <a:ext uri="{FF2B5EF4-FFF2-40B4-BE49-F238E27FC236}">
                  <a16:creationId xmlns:a16="http://schemas.microsoft.com/office/drawing/2014/main" id="{C3B97F4C-C155-8F40-84EA-9F22A1E7B602}"/>
                </a:ext>
              </a:extLst>
            </p:cNvPr>
            <p:cNvSpPr txBox="1"/>
            <p:nvPr/>
          </p:nvSpPr>
          <p:spPr>
            <a:xfrm>
              <a:off x="4267705" y="5411680"/>
              <a:ext cx="1620957" cy="307777"/>
            </a:xfrm>
            <a:prstGeom prst="rect">
              <a:avLst/>
            </a:prstGeom>
            <a:noFill/>
          </p:spPr>
          <p:txBody>
            <a:bodyPr wrap="none" rtlCol="0">
              <a:spAutoFit/>
            </a:bodyPr>
            <a:lstStyle/>
            <a:p>
              <a:r>
                <a:rPr kumimoji="1" lang="ja-JP" altLang="en-US" sz="1400" dirty="0"/>
                <a:t>計算すると・・・</a:t>
              </a:r>
            </a:p>
          </p:txBody>
        </p:sp>
        <p:sp>
          <p:nvSpPr>
            <p:cNvPr id="15" name="テキスト ボックス 14">
              <a:extLst>
                <a:ext uri="{FF2B5EF4-FFF2-40B4-BE49-F238E27FC236}">
                  <a16:creationId xmlns:a16="http://schemas.microsoft.com/office/drawing/2014/main" id="{2F8875D5-1830-5D4D-813E-30140EAF103D}"/>
                </a:ext>
              </a:extLst>
            </p:cNvPr>
            <p:cNvSpPr txBox="1"/>
            <p:nvPr/>
          </p:nvSpPr>
          <p:spPr>
            <a:xfrm>
              <a:off x="5963807" y="5491655"/>
              <a:ext cx="2304256" cy="584775"/>
            </a:xfrm>
            <a:prstGeom prst="rect">
              <a:avLst/>
            </a:prstGeom>
            <a:noFill/>
          </p:spPr>
          <p:txBody>
            <a:bodyPr wrap="square" rtlCol="0">
              <a:spAutoFit/>
            </a:bodyPr>
            <a:lstStyle/>
            <a:p>
              <a:r>
                <a:rPr kumimoji="1" lang="en-US" altLang="ja-JP" sz="3200" dirty="0"/>
                <a:t>35</a:t>
              </a:r>
              <a:r>
                <a:rPr lang="ja-JP" altLang="en-US" sz="3200" dirty="0"/>
                <a:t> </a:t>
              </a:r>
              <a:r>
                <a:rPr lang="en-US" altLang="ja-JP" sz="3200" dirty="0" err="1"/>
                <a:t>Bq</a:t>
              </a:r>
              <a:r>
                <a:rPr lang="en-US" altLang="ja-JP" sz="3200" dirty="0"/>
                <a:t>/cm</a:t>
              </a:r>
              <a:r>
                <a:rPr lang="en-US" altLang="ja-JP" sz="3200" baseline="30000" dirty="0"/>
                <a:t>2</a:t>
              </a:r>
              <a:endParaRPr kumimoji="1" lang="ja-JP" altLang="en-US" sz="3200" baseline="30000" dirty="0"/>
            </a:p>
          </p:txBody>
        </p:sp>
      </p:grpSp>
      <p:sp>
        <p:nvSpPr>
          <p:cNvPr id="3" name="スライド番号プレースホルダー 2">
            <a:extLst>
              <a:ext uri="{FF2B5EF4-FFF2-40B4-BE49-F238E27FC236}">
                <a16:creationId xmlns:a16="http://schemas.microsoft.com/office/drawing/2014/main" id="{F5B2FF41-08BB-C04C-A27E-586A6CDFA18D}"/>
              </a:ext>
            </a:extLst>
          </p:cNvPr>
          <p:cNvSpPr>
            <a:spLocks noGrp="1"/>
          </p:cNvSpPr>
          <p:nvPr>
            <p:ph type="sldNum" sz="quarter" idx="12"/>
          </p:nvPr>
        </p:nvSpPr>
        <p:spPr/>
        <p:txBody>
          <a:bodyPr/>
          <a:lstStyle/>
          <a:p>
            <a:fld id="{58DD1769-DAE9-6C4E-82F4-B62273FFA290}" type="slidenum">
              <a:rPr kumimoji="1" lang="ja-JP" altLang="en-US" smtClean="0"/>
              <a:t>8</a:t>
            </a:fld>
            <a:endParaRPr kumimoji="1" lang="ja-JP" altLang="en-US"/>
          </a:p>
        </p:txBody>
      </p:sp>
      <p:sp>
        <p:nvSpPr>
          <p:cNvPr id="16" name="テキスト ボックス 15">
            <a:extLst>
              <a:ext uri="{FF2B5EF4-FFF2-40B4-BE49-F238E27FC236}">
                <a16:creationId xmlns:a16="http://schemas.microsoft.com/office/drawing/2014/main" id="{D6D9728B-284D-094B-AC94-45AEF84F49AF}"/>
              </a:ext>
            </a:extLst>
          </p:cNvPr>
          <p:cNvSpPr txBox="1"/>
          <p:nvPr/>
        </p:nvSpPr>
        <p:spPr>
          <a:xfrm>
            <a:off x="1365160" y="1760044"/>
            <a:ext cx="2099257" cy="461665"/>
          </a:xfrm>
          <a:prstGeom prst="rect">
            <a:avLst/>
          </a:prstGeom>
          <a:solidFill>
            <a:schemeClr val="bg1"/>
          </a:solidFill>
        </p:spPr>
        <p:txBody>
          <a:bodyPr wrap="square" rtlCol="0">
            <a:spAutoFit/>
          </a:bodyPr>
          <a:lstStyle/>
          <a:p>
            <a:pPr algn="ctr"/>
            <a:r>
              <a:rPr kumimoji="1" lang="en-US" altLang="ja-JP" sz="2400" dirty="0"/>
              <a:t>  </a:t>
            </a:r>
            <a:r>
              <a:rPr kumimoji="1" lang="ja-JP" altLang="en-US" sz="2400"/>
              <a:t>表面密度</a:t>
            </a:r>
          </a:p>
        </p:txBody>
      </p:sp>
      <p:sp>
        <p:nvSpPr>
          <p:cNvPr id="17" name="テキスト ボックス 16">
            <a:extLst>
              <a:ext uri="{FF2B5EF4-FFF2-40B4-BE49-F238E27FC236}">
                <a16:creationId xmlns:a16="http://schemas.microsoft.com/office/drawing/2014/main" id="{85886369-EB9E-7A48-B5B9-83202E4DE213}"/>
              </a:ext>
            </a:extLst>
          </p:cNvPr>
          <p:cNvSpPr txBox="1"/>
          <p:nvPr/>
        </p:nvSpPr>
        <p:spPr>
          <a:xfrm>
            <a:off x="1068311" y="2565693"/>
            <a:ext cx="2692320" cy="353943"/>
          </a:xfrm>
          <a:prstGeom prst="rect">
            <a:avLst/>
          </a:prstGeom>
          <a:solidFill>
            <a:schemeClr val="bg1"/>
          </a:solidFill>
        </p:spPr>
        <p:txBody>
          <a:bodyPr wrap="square" rtlCol="0">
            <a:spAutoFit/>
          </a:bodyPr>
          <a:lstStyle/>
          <a:p>
            <a:r>
              <a:rPr kumimoji="1" lang="en-US" altLang="ja-JP" sz="1700" dirty="0"/>
              <a:t>: </a:t>
            </a:r>
            <a:r>
              <a:rPr kumimoji="1" lang="ja-JP" altLang="en-US" sz="1700"/>
              <a:t>表面密度</a:t>
            </a:r>
            <a:r>
              <a:rPr kumimoji="1" lang="en-US" altLang="ja-JP" sz="1700" dirty="0"/>
              <a:t>[</a:t>
            </a:r>
            <a:r>
              <a:rPr kumimoji="1" lang="en-US" altLang="ja-JP" sz="1700" dirty="0" err="1"/>
              <a:t>Bq</a:t>
            </a:r>
            <a:r>
              <a:rPr kumimoji="1" lang="en-US" altLang="ja-JP" sz="1700" dirty="0"/>
              <a:t>/cm</a:t>
            </a:r>
            <a:r>
              <a:rPr kumimoji="1" lang="en-US" altLang="ja-JP" sz="1700" baseline="30000" dirty="0"/>
              <a:t>2</a:t>
            </a:r>
            <a:r>
              <a:rPr kumimoji="1" lang="en-US" altLang="ja-JP" sz="1700" dirty="0"/>
              <a:t>]</a:t>
            </a:r>
            <a:endParaRPr kumimoji="1" lang="ja-JP" altLang="en-US" sz="1700"/>
          </a:p>
        </p:txBody>
      </p:sp>
    </p:spTree>
    <p:extLst>
      <p:ext uri="{BB962C8B-B14F-4D97-AF65-F5344CB8AC3E}">
        <p14:creationId xmlns:p14="http://schemas.microsoft.com/office/powerpoint/2010/main" val="26894272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A63210B-341A-4049-8180-2E3B1180CDE5}"/>
              </a:ext>
            </a:extLst>
          </p:cNvPr>
          <p:cNvSpPr>
            <a:spLocks noGrp="1"/>
          </p:cNvSpPr>
          <p:nvPr>
            <p:ph type="title"/>
          </p:nvPr>
        </p:nvSpPr>
        <p:spPr/>
        <p:txBody>
          <a:bodyPr/>
          <a:lstStyle/>
          <a:p>
            <a:r>
              <a:rPr lang="en-US" altLang="ja-JP" dirty="0"/>
              <a:t>OIL4</a:t>
            </a:r>
            <a:r>
              <a:rPr lang="ja-JP" altLang="en-US"/>
              <a:t>について</a:t>
            </a:r>
            <a:endParaRPr kumimoji="1" lang="ja-JP" altLang="en-US"/>
          </a:p>
        </p:txBody>
      </p:sp>
      <p:sp>
        <p:nvSpPr>
          <p:cNvPr id="3" name="コンテンツ プレースホルダー 2">
            <a:extLst>
              <a:ext uri="{FF2B5EF4-FFF2-40B4-BE49-F238E27FC236}">
                <a16:creationId xmlns:a16="http://schemas.microsoft.com/office/drawing/2014/main" id="{BB37E077-0782-5247-9EE7-2F0CE8747B64}"/>
              </a:ext>
            </a:extLst>
          </p:cNvPr>
          <p:cNvSpPr>
            <a:spLocks noGrp="1"/>
          </p:cNvSpPr>
          <p:nvPr>
            <p:ph idx="1"/>
          </p:nvPr>
        </p:nvSpPr>
        <p:spPr/>
        <p:txBody>
          <a:bodyPr>
            <a:normAutofit/>
          </a:bodyPr>
          <a:lstStyle/>
          <a:p>
            <a:r>
              <a:rPr lang="ja-JP" altLang="en-US"/>
              <a:t>不注意な経口摂取、皮膚汚染からの外部被ばくを防止するため、除染を講じるための基準</a:t>
            </a:r>
          </a:p>
          <a:p>
            <a:r>
              <a:rPr lang="ja-JP" altLang="en-US"/>
              <a:t>基準を超える際は迅速に除染</a:t>
            </a:r>
            <a:endParaRPr lang="en-US" altLang="ja-JP" dirty="0"/>
          </a:p>
          <a:p>
            <a:endParaRPr lang="ja-JP" altLang="en-US"/>
          </a:p>
          <a:p>
            <a:r>
              <a:rPr lang="el-GR" altLang="ja-JP" dirty="0"/>
              <a:t>β</a:t>
            </a:r>
            <a:r>
              <a:rPr lang="ja-JP" altLang="en-US"/>
              <a:t>線：</a:t>
            </a:r>
            <a:r>
              <a:rPr lang="en-US" altLang="ja-JP" dirty="0"/>
              <a:t>40,000cpm</a:t>
            </a:r>
          </a:p>
          <a:p>
            <a:pPr lvl="1"/>
            <a:r>
              <a:rPr lang="ja-JP" altLang="en-US"/>
              <a:t>主に</a:t>
            </a:r>
            <a:r>
              <a:rPr lang="ja-JP" altLang="en-US">
                <a:solidFill>
                  <a:srgbClr val="FF0000"/>
                </a:solidFill>
              </a:rPr>
              <a:t>放射性ヨウ素</a:t>
            </a:r>
            <a:r>
              <a:rPr lang="ja-JP" altLang="en-US"/>
              <a:t>を想定</a:t>
            </a:r>
          </a:p>
          <a:p>
            <a:pPr lvl="1"/>
            <a:r>
              <a:rPr lang="ja-JP" altLang="en-US"/>
              <a:t>我が国において広く用いられている</a:t>
            </a:r>
            <a:r>
              <a:rPr lang="el-GR" altLang="ja-JP" dirty="0">
                <a:solidFill>
                  <a:srgbClr val="FF0000"/>
                </a:solidFill>
              </a:rPr>
              <a:t>β</a:t>
            </a:r>
            <a:r>
              <a:rPr lang="ja-JP" altLang="en-US">
                <a:solidFill>
                  <a:srgbClr val="FF0000"/>
                </a:solidFill>
              </a:rPr>
              <a:t>線の入射窓面積が</a:t>
            </a:r>
            <a:r>
              <a:rPr lang="en-US" altLang="ja-JP" dirty="0">
                <a:solidFill>
                  <a:srgbClr val="FF0000"/>
                </a:solidFill>
              </a:rPr>
              <a:t>20cm</a:t>
            </a:r>
            <a:r>
              <a:rPr lang="en-US" altLang="ja-JP" baseline="30000" dirty="0">
                <a:solidFill>
                  <a:srgbClr val="FF0000"/>
                </a:solidFill>
              </a:rPr>
              <a:t>2</a:t>
            </a:r>
            <a:r>
              <a:rPr lang="ja-JP" altLang="en-US">
                <a:solidFill>
                  <a:srgbClr val="FF0000"/>
                </a:solidFill>
              </a:rPr>
              <a:t>の検出器を利用した場合の計数率であり、表面密度は約</a:t>
            </a:r>
            <a:r>
              <a:rPr lang="en-US" altLang="ja-JP" dirty="0">
                <a:solidFill>
                  <a:srgbClr val="FF0000"/>
                </a:solidFill>
              </a:rPr>
              <a:t>120Bq/cm</a:t>
            </a:r>
            <a:r>
              <a:rPr lang="en-US" altLang="ja-JP" baseline="30000" dirty="0">
                <a:solidFill>
                  <a:srgbClr val="FF0000"/>
                </a:solidFill>
              </a:rPr>
              <a:t>2</a:t>
            </a:r>
            <a:r>
              <a:rPr lang="ja-JP" altLang="en-US">
                <a:solidFill>
                  <a:srgbClr val="FF0000"/>
                </a:solidFill>
              </a:rPr>
              <a:t>相当</a:t>
            </a:r>
            <a:r>
              <a:rPr lang="ja-JP" altLang="en-US"/>
              <a:t>となる。他の計測器を使用して測定する場合には、この表面密度より入射窓面積や検出効率を勘案した計数率を求める必要がある。</a:t>
            </a:r>
          </a:p>
          <a:p>
            <a:r>
              <a:rPr lang="el-GR" altLang="ja-JP" dirty="0"/>
              <a:t>β</a:t>
            </a:r>
            <a:r>
              <a:rPr lang="ja-JP" altLang="en-US"/>
              <a:t>線：</a:t>
            </a:r>
            <a:r>
              <a:rPr lang="en-US" altLang="ja-JP" dirty="0"/>
              <a:t>13,000cpm【</a:t>
            </a:r>
            <a:r>
              <a:rPr lang="ja-JP" altLang="en-US"/>
              <a:t>１ヶ月後の値</a:t>
            </a:r>
            <a:r>
              <a:rPr lang="en-US" altLang="ja-JP" dirty="0"/>
              <a:t>】</a:t>
            </a:r>
          </a:p>
          <a:p>
            <a:pPr lvl="1"/>
            <a:r>
              <a:rPr lang="ja-JP" altLang="en-US"/>
              <a:t>放射性ヨウ素が減少し、</a:t>
            </a:r>
            <a:r>
              <a:rPr lang="ja-JP" altLang="en-US">
                <a:solidFill>
                  <a:srgbClr val="FF0000"/>
                </a:solidFill>
              </a:rPr>
              <a:t>放射性セシウム</a:t>
            </a:r>
            <a:r>
              <a:rPr lang="ja-JP" altLang="en-US"/>
              <a:t>が汚染の主体となることを想定</a:t>
            </a:r>
          </a:p>
          <a:p>
            <a:pPr lvl="1"/>
            <a:r>
              <a:rPr lang="ja-JP" altLang="en-US">
                <a:solidFill>
                  <a:srgbClr val="FF0000"/>
                </a:solidFill>
              </a:rPr>
              <a:t>表面密度は約</a:t>
            </a:r>
            <a:r>
              <a:rPr lang="en-US" altLang="ja-JP" dirty="0">
                <a:solidFill>
                  <a:srgbClr val="FF0000"/>
                </a:solidFill>
              </a:rPr>
              <a:t>40Bq/cm</a:t>
            </a:r>
            <a:r>
              <a:rPr lang="en-US" altLang="ja-JP" baseline="30000" dirty="0">
                <a:solidFill>
                  <a:srgbClr val="FF0000"/>
                </a:solidFill>
              </a:rPr>
              <a:t>2</a:t>
            </a:r>
            <a:r>
              <a:rPr lang="ja-JP" altLang="en-US">
                <a:solidFill>
                  <a:srgbClr val="FF0000"/>
                </a:solidFill>
              </a:rPr>
              <a:t>相当</a:t>
            </a:r>
            <a:r>
              <a:rPr lang="ja-JP" altLang="en-US"/>
              <a:t>となり、計測器の仕様が異なる場合には、計数率の換算が必要である。</a:t>
            </a:r>
          </a:p>
        </p:txBody>
      </p:sp>
      <p:sp>
        <p:nvSpPr>
          <p:cNvPr id="5" name="テキスト ボックス 4">
            <a:extLst>
              <a:ext uri="{FF2B5EF4-FFF2-40B4-BE49-F238E27FC236}">
                <a16:creationId xmlns:a16="http://schemas.microsoft.com/office/drawing/2014/main" id="{1418B631-4EC4-5E4F-A994-56A20FC08B42}"/>
              </a:ext>
            </a:extLst>
          </p:cNvPr>
          <p:cNvSpPr txBox="1"/>
          <p:nvPr/>
        </p:nvSpPr>
        <p:spPr>
          <a:xfrm>
            <a:off x="5543838" y="2951797"/>
            <a:ext cx="1199868" cy="338554"/>
          </a:xfrm>
          <a:prstGeom prst="rect">
            <a:avLst/>
          </a:prstGeom>
          <a:noFill/>
        </p:spPr>
        <p:txBody>
          <a:bodyPr wrap="none" rtlCol="0">
            <a:spAutoFit/>
          </a:bodyPr>
          <a:lstStyle/>
          <a:p>
            <a:r>
              <a:rPr kumimoji="1" lang="en-US" altLang="ja-JP" sz="1600" dirty="0"/>
              <a:t>40,000cpm</a:t>
            </a:r>
            <a:endParaRPr kumimoji="1" lang="ja-JP" altLang="en-US" sz="1600" dirty="0"/>
          </a:p>
        </p:txBody>
      </p:sp>
      <p:sp>
        <p:nvSpPr>
          <p:cNvPr id="6" name="スライド番号プレースホルダー 5">
            <a:extLst>
              <a:ext uri="{FF2B5EF4-FFF2-40B4-BE49-F238E27FC236}">
                <a16:creationId xmlns:a16="http://schemas.microsoft.com/office/drawing/2014/main" id="{7AC115F9-DB69-D840-A8CF-C9F94F029CB8}"/>
              </a:ext>
            </a:extLst>
          </p:cNvPr>
          <p:cNvSpPr>
            <a:spLocks noGrp="1"/>
          </p:cNvSpPr>
          <p:nvPr>
            <p:ph type="sldNum" sz="quarter" idx="12"/>
          </p:nvPr>
        </p:nvSpPr>
        <p:spPr/>
        <p:txBody>
          <a:bodyPr/>
          <a:lstStyle/>
          <a:p>
            <a:fld id="{58DD1769-DAE9-6C4E-82F4-B62273FFA290}" type="slidenum">
              <a:rPr kumimoji="1" lang="ja-JP" altLang="en-US" smtClean="0"/>
              <a:t>9</a:t>
            </a:fld>
            <a:endParaRPr kumimoji="1" lang="ja-JP" altLang="en-US"/>
          </a:p>
        </p:txBody>
      </p:sp>
      <p:pic>
        <p:nvPicPr>
          <p:cNvPr id="7" name="図 6">
            <a:extLst>
              <a:ext uri="{FF2B5EF4-FFF2-40B4-BE49-F238E27FC236}">
                <a16:creationId xmlns:a16="http://schemas.microsoft.com/office/drawing/2014/main" id="{57392C6B-232D-9541-AB00-9CB04E2E865C}"/>
              </a:ext>
            </a:extLst>
          </p:cNvPr>
          <p:cNvPicPr>
            <a:picLocks noChangeAspect="1"/>
          </p:cNvPicPr>
          <p:nvPr/>
        </p:nvPicPr>
        <p:blipFill>
          <a:blip r:embed="rId3"/>
          <a:stretch>
            <a:fillRect/>
          </a:stretch>
        </p:blipFill>
        <p:spPr>
          <a:xfrm>
            <a:off x="5557266" y="1819846"/>
            <a:ext cx="1199868" cy="1131951"/>
          </a:xfrm>
          <a:prstGeom prst="rect">
            <a:avLst/>
          </a:prstGeom>
        </p:spPr>
      </p:pic>
      <p:pic>
        <p:nvPicPr>
          <p:cNvPr id="8" name="図 7">
            <a:extLst>
              <a:ext uri="{FF2B5EF4-FFF2-40B4-BE49-F238E27FC236}">
                <a16:creationId xmlns:a16="http://schemas.microsoft.com/office/drawing/2014/main" id="{8964E552-2D33-5644-B93D-5A1CF29A2442}"/>
              </a:ext>
            </a:extLst>
          </p:cNvPr>
          <p:cNvPicPr>
            <a:picLocks noChangeAspect="1"/>
          </p:cNvPicPr>
          <p:nvPr/>
        </p:nvPicPr>
        <p:blipFill>
          <a:blip r:embed="rId4"/>
          <a:stretch>
            <a:fillRect/>
          </a:stretch>
        </p:blipFill>
        <p:spPr>
          <a:xfrm>
            <a:off x="7432054" y="1819846"/>
            <a:ext cx="928009" cy="633762"/>
          </a:xfrm>
          <a:prstGeom prst="rect">
            <a:avLst/>
          </a:prstGeom>
        </p:spPr>
      </p:pic>
      <p:sp>
        <p:nvSpPr>
          <p:cNvPr id="9" name="テキスト ボックス 8">
            <a:extLst>
              <a:ext uri="{FF2B5EF4-FFF2-40B4-BE49-F238E27FC236}">
                <a16:creationId xmlns:a16="http://schemas.microsoft.com/office/drawing/2014/main" id="{FD4B7897-AF89-F942-B05E-AD5A63EC53C2}"/>
              </a:ext>
            </a:extLst>
          </p:cNvPr>
          <p:cNvSpPr txBox="1"/>
          <p:nvPr/>
        </p:nvSpPr>
        <p:spPr>
          <a:xfrm>
            <a:off x="7345794" y="2585865"/>
            <a:ext cx="1620957" cy="584775"/>
          </a:xfrm>
          <a:prstGeom prst="rect">
            <a:avLst/>
          </a:prstGeom>
          <a:noFill/>
        </p:spPr>
        <p:txBody>
          <a:bodyPr wrap="none" rtlCol="0">
            <a:spAutoFit/>
          </a:bodyPr>
          <a:lstStyle/>
          <a:p>
            <a:r>
              <a:rPr kumimoji="1" lang="ja-JP" altLang="en-US" sz="1600"/>
              <a:t>？？</a:t>
            </a:r>
            <a:r>
              <a:rPr kumimoji="1" lang="en-US" altLang="ja-JP" sz="1600" dirty="0" err="1"/>
              <a:t>cpm</a:t>
            </a:r>
            <a:endParaRPr kumimoji="1" lang="en-US" altLang="ja-JP" sz="1600" dirty="0"/>
          </a:p>
          <a:p>
            <a:r>
              <a:rPr kumimoji="1" lang="ja-JP" altLang="en-US" sz="1600"/>
              <a:t>計数率を求める</a:t>
            </a:r>
            <a:endParaRPr kumimoji="1" lang="ja-JP" altLang="en-US" sz="1600" dirty="0"/>
          </a:p>
        </p:txBody>
      </p:sp>
    </p:spTree>
    <p:extLst>
      <p:ext uri="{BB962C8B-B14F-4D97-AF65-F5344CB8AC3E}">
        <p14:creationId xmlns:p14="http://schemas.microsoft.com/office/powerpoint/2010/main" val="3706969336"/>
      </p:ext>
    </p:extLst>
  </p:cSld>
  <p:clrMapOvr>
    <a:masterClrMapping/>
  </p:clrMapOvr>
</p:sld>
</file>

<file path=ppt/theme/theme1.xml><?xml version="1.0" encoding="utf-8"?>
<a:theme xmlns:a="http://schemas.openxmlformats.org/drawingml/2006/main" name="1_基礎コース">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基礎コース" id="{C4A16FF6-1C91-F847-BAD1-1F56BF1BD093}" vid="{2CBC87FD-AA37-E042-953D-DDEA6A072CC5}"/>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9CDE00FD03F958428DD3CBF4A39D1F89" ma:contentTypeVersion="17" ma:contentTypeDescription="新しいドキュメントを作成します。" ma:contentTypeScope="" ma:versionID="bb9bdd76baf118e216ba851cf1237bbd">
  <xsd:schema xmlns:xsd="http://www.w3.org/2001/XMLSchema" xmlns:xs="http://www.w3.org/2001/XMLSchema" xmlns:p="http://schemas.microsoft.com/office/2006/metadata/properties" xmlns:ns2="9be4de2b-ed32-4cfd-86cc-3daf7de81874" xmlns:ns3="b5d13358-ba13-47f5-b1e3-fdcd6b69d120" targetNamespace="http://schemas.microsoft.com/office/2006/metadata/properties" ma:root="true" ma:fieldsID="e96c78eaab7af6ba5edd385671b62928" ns2:_="" ns3:_="">
    <xsd:import namespace="9be4de2b-ed32-4cfd-86cc-3daf7de81874"/>
    <xsd:import namespace="b5d13358-ba13-47f5-b1e3-fdcd6b69d12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Location" minOccurs="0"/>
                <xsd:element ref="ns2:MediaServiceGenerationTime" minOccurs="0"/>
                <xsd:element ref="ns2:MediaServiceEventHashCode" minOccurs="0"/>
                <xsd:element ref="ns2:MediaServiceOCR"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be4de2b-ed32-4cfd-86cc-3daf7de8187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画像タグ" ma:readOnly="false" ma:fieldId="{5cf76f15-5ced-4ddc-b409-7134ff3c332f}" ma:taxonomyMulti="true" ma:sspId="ebdc2b39-54f4-4c53-bf88-5d9269ab315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5d13358-ba13-47f5-b1e3-fdcd6b69d120" elementFormDefault="qualified">
    <xsd:import namespace="http://schemas.microsoft.com/office/2006/documentManagement/types"/>
    <xsd:import namespace="http://schemas.microsoft.com/office/infopath/2007/PartnerControls"/>
    <xsd:element name="SharedWithUsers" ma:index="19"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共有相手の詳細情報" ma:internalName="SharedWithDetails" ma:readOnly="true">
      <xsd:simpleType>
        <xsd:restriction base="dms:Note">
          <xsd:maxLength value="255"/>
        </xsd:restriction>
      </xsd:simpleType>
    </xsd:element>
    <xsd:element name="TaxCatchAll" ma:index="23" nillable="true" ma:displayName="Taxonomy Catch All Column" ma:hidden="true" ma:list="{642aa574-677a-4bc2-90c8-dd60c760d169}" ma:internalName="TaxCatchAll" ma:showField="CatchAllData" ma:web="b5d13358-ba13-47f5-b1e3-fdcd6b69d12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b5d13358-ba13-47f5-b1e3-fdcd6b69d120" xsi:nil="true"/>
    <lcf76f155ced4ddcb4097134ff3c332f xmlns="9be4de2b-ed32-4cfd-86cc-3daf7de8187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24C9F0A9-C315-45A6-9244-3F1A75F73DB6}">
  <ds:schemaRefs>
    <ds:schemaRef ds:uri="http://schemas.microsoft.com/sharepoint/v3/contenttype/forms"/>
  </ds:schemaRefs>
</ds:datastoreItem>
</file>

<file path=customXml/itemProps2.xml><?xml version="1.0" encoding="utf-8"?>
<ds:datastoreItem xmlns:ds="http://schemas.openxmlformats.org/officeDocument/2006/customXml" ds:itemID="{ABF429AE-2E80-4E30-AE52-1BE967A3AAC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be4de2b-ed32-4cfd-86cc-3daf7de81874"/>
    <ds:schemaRef ds:uri="b5d13358-ba13-47f5-b1e3-fdcd6b69d12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BEFE6C7-B6FC-4AAF-B4B1-426F45FFBECD}">
  <ds:schemaRefs>
    <ds:schemaRef ds:uri="http://purl.org/dc/elements/1.1/"/>
    <ds:schemaRef ds:uri="http://purl.org/dc/terms/"/>
    <ds:schemaRef ds:uri="http://purl.org/dc/dcmitype/"/>
    <ds:schemaRef ds:uri="b5d13358-ba13-47f5-b1e3-fdcd6b69d120"/>
    <ds:schemaRef ds:uri="http://schemas.microsoft.com/office/2006/metadata/properties"/>
    <ds:schemaRef ds:uri="http://schemas.microsoft.com/office/infopath/2007/PartnerControls"/>
    <ds:schemaRef ds:uri="http://schemas.microsoft.com/office/2006/documentManagement/types"/>
    <ds:schemaRef ds:uri="http://schemas.openxmlformats.org/package/2006/metadata/core-properties"/>
    <ds:schemaRef ds:uri="9be4de2b-ed32-4cfd-86cc-3daf7de81874"/>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0</TotalTime>
  <Words>3857</Words>
  <Application>Microsoft Office PowerPoint</Application>
  <PresentationFormat>画面に合わせる (4:3)</PresentationFormat>
  <Paragraphs>270</Paragraphs>
  <Slides>17</Slides>
  <Notes>17</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17</vt:i4>
      </vt:variant>
    </vt:vector>
  </HeadingPairs>
  <TitlesOfParts>
    <vt:vector size="24" baseType="lpstr">
      <vt:lpstr>Meiryo UI</vt:lpstr>
      <vt:lpstr>YuMincho +36p Kana Medium</vt:lpstr>
      <vt:lpstr>游ゴシック</vt:lpstr>
      <vt:lpstr>游ゴシック Light</vt:lpstr>
      <vt:lpstr>Arial</vt:lpstr>
      <vt:lpstr>Wingdings</vt:lpstr>
      <vt:lpstr>1_基礎コース</vt:lpstr>
      <vt:lpstr>汚染検査・除染</vt:lpstr>
      <vt:lpstr>表面汚染</vt:lpstr>
      <vt:lpstr>汚染検査</vt:lpstr>
      <vt:lpstr>表面汚染計の使用方法</vt:lpstr>
      <vt:lpstr>身体の汚染検査</vt:lpstr>
      <vt:lpstr>記録用紙の例</vt:lpstr>
      <vt:lpstr>表面汚染の測定時の注意点</vt:lpstr>
      <vt:lpstr>表面密度の計算</vt:lpstr>
      <vt:lpstr>OIL4について</vt:lpstr>
      <vt:lpstr>医療機関での対応</vt:lpstr>
      <vt:lpstr>除染</vt:lpstr>
      <vt:lpstr>身体除染　衣服の除染（脱衣）</vt:lpstr>
      <vt:lpstr>身体除染　頭髪の除染</vt:lpstr>
      <vt:lpstr>身体除染　顔面の除染</vt:lpstr>
      <vt:lpstr>身体除染　皮膚の除染</vt:lpstr>
      <vt:lpstr>まとめ</vt:lpstr>
      <vt:lpstr>GMサーベイメーターの使い方</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原子力防災体制</dc:title>
  <dc:creator/>
  <cp:lastModifiedBy/>
  <cp:revision>71</cp:revision>
  <cp:lastPrinted>2019-04-11T05:44:28Z</cp:lastPrinted>
  <dcterms:created xsi:type="dcterms:W3CDTF">2018-07-09T08:22:40Z</dcterms:created>
  <dcterms:modified xsi:type="dcterms:W3CDTF">2023-11-14T02:47:40Z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0x01010056DEF9348FD06640A48C820155C435AA</vt:lpwstr>
  </property>
</Properties>
</file>