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5" r:id="rId2"/>
    <p:sldId id="264" r:id="rId3"/>
    <p:sldId id="256" r:id="rId4"/>
    <p:sldId id="257" r:id="rId5"/>
    <p:sldId id="262" r:id="rId6"/>
    <p:sldId id="265" r:id="rId7"/>
    <p:sldId id="259" r:id="rId8"/>
    <p:sldId id="260" r:id="rId9"/>
    <p:sldId id="261" r:id="rId10"/>
    <p:sldId id="274" r:id="rId11"/>
    <p:sldId id="269" r:id="rId12"/>
    <p:sldId id="266" r:id="rId13"/>
    <p:sldId id="277" r:id="rId14"/>
    <p:sldId id="273" r:id="rId15"/>
    <p:sldId id="272" r:id="rId16"/>
    <p:sldId id="271" r:id="rId17"/>
    <p:sldId id="279" r:id="rId18"/>
    <p:sldId id="284" r:id="rId19"/>
    <p:sldId id="280" r:id="rId20"/>
    <p:sldId id="278" r:id="rId21"/>
    <p:sldId id="281" r:id="rId22"/>
    <p:sldId id="282" r:id="rId23"/>
    <p:sldId id="283" r:id="rId24"/>
    <p:sldId id="263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78"/>
      </p:cViewPr>
      <p:guideLst>
        <p:guide orient="horz" pos="4020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20304;&#37326;&#31452;&#19968;\Dropbox\&#26360;&#39006;&#31561;\&#30740;&#31350;&#31995;\14.02.18%20SVD%20GCV&#12487;&#12540;&#12479;\SVD%20GCV&#32080;&#2652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19539080887080107"/>
          <c:y val="3.6432167455686962E-2"/>
          <c:w val="0.59456741708082017"/>
          <c:h val="0.80603997010385553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GCV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Sheet1!$A$2:$A$281</c:f>
              <c:numCache>
                <c:formatCode>0.00E+00</c:formatCode>
                <c:ptCount val="280"/>
                <c:pt idx="0">
                  <c:v>1.0000000000000019E-6</c:v>
                </c:pt>
                <c:pt idx="1">
                  <c:v>1.0000000000000019E-6</c:v>
                </c:pt>
                <c:pt idx="2">
                  <c:v>8.9999997000000165E-7</c:v>
                </c:pt>
                <c:pt idx="3">
                  <c:v>7.9999995000000137E-7</c:v>
                </c:pt>
                <c:pt idx="4">
                  <c:v>6.9999993000000151E-7</c:v>
                </c:pt>
                <c:pt idx="5">
                  <c:v>5.9999991000000123E-7</c:v>
                </c:pt>
                <c:pt idx="6">
                  <c:v>4.9999989000000095E-7</c:v>
                </c:pt>
                <c:pt idx="7">
                  <c:v>3.9999989000000048E-7</c:v>
                </c:pt>
                <c:pt idx="8">
                  <c:v>2.9999990000000042E-7</c:v>
                </c:pt>
                <c:pt idx="9">
                  <c:v>1.9999990000000026E-7</c:v>
                </c:pt>
                <c:pt idx="10">
                  <c:v>9.9999902000000222E-8</c:v>
                </c:pt>
                <c:pt idx="11">
                  <c:v>4.9999951000000111E-8</c:v>
                </c:pt>
                <c:pt idx="12">
                  <c:v>2.499997500000005E-8</c:v>
                </c:pt>
                <c:pt idx="13">
                  <c:v>1.2499988000000012E-8</c:v>
                </c:pt>
                <c:pt idx="14">
                  <c:v>6.2499939000000151E-9</c:v>
                </c:pt>
                <c:pt idx="15">
                  <c:v>3.1249969000000071E-9</c:v>
                </c:pt>
                <c:pt idx="16">
                  <c:v>1.562498500000003E-9</c:v>
                </c:pt>
                <c:pt idx="17">
                  <c:v>7.812492300000017E-10</c:v>
                </c:pt>
                <c:pt idx="18">
                  <c:v>3.9062462000000062E-10</c:v>
                </c:pt>
                <c:pt idx="19">
                  <c:v>1.9531231000000041E-10</c:v>
                </c:pt>
                <c:pt idx="20">
                  <c:v>9.7656154000000212E-11</c:v>
                </c:pt>
                <c:pt idx="21">
                  <c:v>4.8828077000000106E-11</c:v>
                </c:pt>
                <c:pt idx="22">
                  <c:v>2.4414038000000056E-11</c:v>
                </c:pt>
                <c:pt idx="23">
                  <c:v>1.2207019000000026E-11</c:v>
                </c:pt>
                <c:pt idx="24">
                  <c:v>6.1035096000000148E-12</c:v>
                </c:pt>
                <c:pt idx="25">
                  <c:v>3.0517548000000074E-12</c:v>
                </c:pt>
                <c:pt idx="26">
                  <c:v>1.5258774000000037E-12</c:v>
                </c:pt>
                <c:pt idx="27">
                  <c:v>7.6293870000000206E-13</c:v>
                </c:pt>
                <c:pt idx="28">
                  <c:v>3.8146935000000108E-13</c:v>
                </c:pt>
                <c:pt idx="29">
                  <c:v>1.9073468000000053E-13</c:v>
                </c:pt>
                <c:pt idx="30">
                  <c:v>9.5367338000000304E-14</c:v>
                </c:pt>
                <c:pt idx="31">
                  <c:v>9.5367338000000304E-14</c:v>
                </c:pt>
                <c:pt idx="32">
                  <c:v>1.4305100000000041E-13</c:v>
                </c:pt>
                <c:pt idx="33">
                  <c:v>1.9073468000000053E-13</c:v>
                </c:pt>
                <c:pt idx="34">
                  <c:v>2.384183300000008E-13</c:v>
                </c:pt>
                <c:pt idx="35">
                  <c:v>2.384183300000008E-13</c:v>
                </c:pt>
                <c:pt idx="36">
                  <c:v>2.1457650000000059E-13</c:v>
                </c:pt>
                <c:pt idx="37">
                  <c:v>1.9073466000000048E-13</c:v>
                </c:pt>
                <c:pt idx="38">
                  <c:v>1.6689283000000045E-13</c:v>
                </c:pt>
                <c:pt idx="39">
                  <c:v>1.4305099000000035E-13</c:v>
                </c:pt>
                <c:pt idx="40">
                  <c:v>1.4305099000000035E-13</c:v>
                </c:pt>
                <c:pt idx="41">
                  <c:v>1.5497190000000038E-13</c:v>
                </c:pt>
                <c:pt idx="42">
                  <c:v>1.668928100000005E-13</c:v>
                </c:pt>
                <c:pt idx="43">
                  <c:v>1.7881372000000054E-13</c:v>
                </c:pt>
                <c:pt idx="44">
                  <c:v>1.9073464000000054E-13</c:v>
                </c:pt>
                <c:pt idx="45">
                  <c:v>1.9073464000000054E-13</c:v>
                </c:pt>
                <c:pt idx="46">
                  <c:v>1.8477418000000049E-13</c:v>
                </c:pt>
                <c:pt idx="47">
                  <c:v>1.7881372000000054E-13</c:v>
                </c:pt>
                <c:pt idx="48">
                  <c:v>1.7285327000000047E-13</c:v>
                </c:pt>
                <c:pt idx="49">
                  <c:v>1.668928100000005E-13</c:v>
                </c:pt>
                <c:pt idx="50">
                  <c:v>1.668928100000005E-13</c:v>
                </c:pt>
                <c:pt idx="51">
                  <c:v>1.6987304000000053E-13</c:v>
                </c:pt>
                <c:pt idx="52">
                  <c:v>1.7285327000000047E-13</c:v>
                </c:pt>
                <c:pt idx="53">
                  <c:v>1.7583350000000053E-13</c:v>
                </c:pt>
                <c:pt idx="54">
                  <c:v>1.7881372000000054E-13</c:v>
                </c:pt>
                <c:pt idx="55">
                  <c:v>1.7881372000000054E-13</c:v>
                </c:pt>
                <c:pt idx="56">
                  <c:v>1.7732361000000047E-13</c:v>
                </c:pt>
                <c:pt idx="57">
                  <c:v>1.7583350000000053E-13</c:v>
                </c:pt>
                <c:pt idx="58">
                  <c:v>1.7434338000000044E-13</c:v>
                </c:pt>
                <c:pt idx="59">
                  <c:v>1.7285327000000047E-13</c:v>
                </c:pt>
                <c:pt idx="60">
                  <c:v>1.7285327000000047E-13</c:v>
                </c:pt>
                <c:pt idx="61">
                  <c:v>1.7359833000000045E-13</c:v>
                </c:pt>
                <c:pt idx="62">
                  <c:v>1.7434340000000039E-13</c:v>
                </c:pt>
                <c:pt idx="63">
                  <c:v>1.7508846000000044E-13</c:v>
                </c:pt>
                <c:pt idx="64">
                  <c:v>1.7508846000000044E-13</c:v>
                </c:pt>
                <c:pt idx="65">
                  <c:v>1.7471593000000045E-13</c:v>
                </c:pt>
                <c:pt idx="66">
                  <c:v>1.7434340000000039E-13</c:v>
                </c:pt>
                <c:pt idx="67">
                  <c:v>1.7397086000000039E-13</c:v>
                </c:pt>
                <c:pt idx="68">
                  <c:v>1.7397086000000039E-13</c:v>
                </c:pt>
                <c:pt idx="69">
                  <c:v>1.7415713000000039E-13</c:v>
                </c:pt>
                <c:pt idx="70">
                  <c:v>1.7434340000000039E-13</c:v>
                </c:pt>
                <c:pt idx="71">
                  <c:v>1.7452966000000038E-13</c:v>
                </c:pt>
                <c:pt idx="72">
                  <c:v>1.7452966000000038E-13</c:v>
                </c:pt>
                <c:pt idx="73">
                  <c:v>1.7443653000000047E-13</c:v>
                </c:pt>
                <c:pt idx="74">
                  <c:v>1.7434340000000039E-13</c:v>
                </c:pt>
                <c:pt idx="75">
                  <c:v>1.742502600000005E-13</c:v>
                </c:pt>
                <c:pt idx="76">
                  <c:v>1.742502600000005E-13</c:v>
                </c:pt>
                <c:pt idx="77">
                  <c:v>1.7429683000000046E-13</c:v>
                </c:pt>
                <c:pt idx="78">
                  <c:v>1.7434340000000039E-13</c:v>
                </c:pt>
                <c:pt idx="79">
                  <c:v>1.7438996000000036E-13</c:v>
                </c:pt>
                <c:pt idx="80">
                  <c:v>1.0000000000000038E-16</c:v>
                </c:pt>
                <c:pt idx="81">
                  <c:v>1.0000000000000038E-16</c:v>
                </c:pt>
                <c:pt idx="82">
                  <c:v>1.5000001000000059E-16</c:v>
                </c:pt>
                <c:pt idx="83">
                  <c:v>2.0000000000000076E-16</c:v>
                </c:pt>
                <c:pt idx="84">
                  <c:v>2.5000000000000091E-16</c:v>
                </c:pt>
                <c:pt idx="85">
                  <c:v>3.0000001000000108E-16</c:v>
                </c:pt>
                <c:pt idx="86">
                  <c:v>3.5000002000000139E-16</c:v>
                </c:pt>
                <c:pt idx="87">
                  <c:v>4.0000003000000137E-16</c:v>
                </c:pt>
                <c:pt idx="88">
                  <c:v>4.5000002000000159E-16</c:v>
                </c:pt>
                <c:pt idx="89">
                  <c:v>5.0000000000000172E-16</c:v>
                </c:pt>
                <c:pt idx="90">
                  <c:v>5.4999999000000223E-16</c:v>
                </c:pt>
                <c:pt idx="91">
                  <c:v>5.9999997000000256E-16</c:v>
                </c:pt>
                <c:pt idx="92">
                  <c:v>6.4999995000000249E-16</c:v>
                </c:pt>
                <c:pt idx="93">
                  <c:v>6.99999940000003E-16</c:v>
                </c:pt>
                <c:pt idx="94">
                  <c:v>7.4999992000000303E-16</c:v>
                </c:pt>
                <c:pt idx="95">
                  <c:v>7.9999991000000325E-16</c:v>
                </c:pt>
                <c:pt idx="96">
                  <c:v>8.4999989000000289E-16</c:v>
                </c:pt>
                <c:pt idx="97">
                  <c:v>8.9999993000000379E-16</c:v>
                </c:pt>
                <c:pt idx="98">
                  <c:v>9.4999997000000381E-16</c:v>
                </c:pt>
                <c:pt idx="99">
                  <c:v>1.0000000000000036E-15</c:v>
                </c:pt>
                <c:pt idx="100">
                  <c:v>1.0500000000000033E-15</c:v>
                </c:pt>
                <c:pt idx="101">
                  <c:v>1.1000001000000042E-15</c:v>
                </c:pt>
                <c:pt idx="102">
                  <c:v>1.1500001000000043E-15</c:v>
                </c:pt>
                <c:pt idx="103">
                  <c:v>1.2000002000000035E-15</c:v>
                </c:pt>
                <c:pt idx="104">
                  <c:v>1.2500002000000037E-15</c:v>
                </c:pt>
                <c:pt idx="105">
                  <c:v>1.3000002000000043E-15</c:v>
                </c:pt>
                <c:pt idx="106">
                  <c:v>1.3500003000000049E-15</c:v>
                </c:pt>
                <c:pt idx="107">
                  <c:v>1.4000003000000044E-15</c:v>
                </c:pt>
                <c:pt idx="108">
                  <c:v>1.4500003000000048E-15</c:v>
                </c:pt>
                <c:pt idx="109">
                  <c:v>1.5000004000000054E-15</c:v>
                </c:pt>
                <c:pt idx="110">
                  <c:v>1.5500004000000054E-15</c:v>
                </c:pt>
                <c:pt idx="111">
                  <c:v>1.6000005000000062E-15</c:v>
                </c:pt>
                <c:pt idx="112">
                  <c:v>1.650000500000007E-15</c:v>
                </c:pt>
                <c:pt idx="113">
                  <c:v>1.7000005000000056E-15</c:v>
                </c:pt>
                <c:pt idx="114">
                  <c:v>1.7500006000000056E-15</c:v>
                </c:pt>
                <c:pt idx="115">
                  <c:v>1.8000005000000063E-15</c:v>
                </c:pt>
                <c:pt idx="116">
                  <c:v>1.8500004000000071E-15</c:v>
                </c:pt>
                <c:pt idx="117">
                  <c:v>1.9000004000000075E-15</c:v>
                </c:pt>
                <c:pt idx="118">
                  <c:v>1.9500003000000072E-15</c:v>
                </c:pt>
                <c:pt idx="119">
                  <c:v>2.0000002000000072E-15</c:v>
                </c:pt>
                <c:pt idx="120">
                  <c:v>2.0500002000000068E-15</c:v>
                </c:pt>
                <c:pt idx="121">
                  <c:v>2.1000001000000069E-15</c:v>
                </c:pt>
                <c:pt idx="122">
                  <c:v>2.1500000000000069E-15</c:v>
                </c:pt>
                <c:pt idx="123">
                  <c:v>2.199999900000007E-15</c:v>
                </c:pt>
                <c:pt idx="124">
                  <c:v>2.2499999000000082E-15</c:v>
                </c:pt>
                <c:pt idx="125">
                  <c:v>2.2999998000000082E-15</c:v>
                </c:pt>
                <c:pt idx="126">
                  <c:v>2.3499997000000094E-15</c:v>
                </c:pt>
                <c:pt idx="127">
                  <c:v>2.3999997000000087E-15</c:v>
                </c:pt>
                <c:pt idx="128">
                  <c:v>2.4499996000000087E-15</c:v>
                </c:pt>
                <c:pt idx="129">
                  <c:v>2.4999995000000088E-15</c:v>
                </c:pt>
                <c:pt idx="130">
                  <c:v>2.5499995000000096E-15</c:v>
                </c:pt>
                <c:pt idx="131">
                  <c:v>2.599999400000008E-15</c:v>
                </c:pt>
                <c:pt idx="132">
                  <c:v>2.6499993000000101E-15</c:v>
                </c:pt>
                <c:pt idx="133">
                  <c:v>2.6999993000000089E-15</c:v>
                </c:pt>
                <c:pt idx="134">
                  <c:v>2.7499992000000109E-15</c:v>
                </c:pt>
                <c:pt idx="135">
                  <c:v>2.7999991000000094E-15</c:v>
                </c:pt>
                <c:pt idx="136">
                  <c:v>2.8499991000000094E-15</c:v>
                </c:pt>
                <c:pt idx="137">
                  <c:v>2.8999990000000094E-15</c:v>
                </c:pt>
                <c:pt idx="138">
                  <c:v>2.9499989000000095E-15</c:v>
                </c:pt>
                <c:pt idx="139">
                  <c:v>2.9999988000000095E-15</c:v>
                </c:pt>
                <c:pt idx="140">
                  <c:v>3.0499988000000103E-15</c:v>
                </c:pt>
                <c:pt idx="141">
                  <c:v>3.0999987000000104E-15</c:v>
                </c:pt>
                <c:pt idx="142">
                  <c:v>3.1499986000000108E-15</c:v>
                </c:pt>
                <c:pt idx="143">
                  <c:v>3.1999986000000104E-15</c:v>
                </c:pt>
                <c:pt idx="144">
                  <c:v>3.2499985000000121E-15</c:v>
                </c:pt>
                <c:pt idx="145">
                  <c:v>3.2999984000000101E-15</c:v>
                </c:pt>
                <c:pt idx="146">
                  <c:v>3.3499984000000102E-15</c:v>
                </c:pt>
                <c:pt idx="147">
                  <c:v>3.3999983000000102E-15</c:v>
                </c:pt>
                <c:pt idx="148">
                  <c:v>3.4499982000000118E-15</c:v>
                </c:pt>
                <c:pt idx="149">
                  <c:v>3.4999982000000118E-15</c:v>
                </c:pt>
                <c:pt idx="150">
                  <c:v>3.5499981000000119E-15</c:v>
                </c:pt>
                <c:pt idx="151">
                  <c:v>3.5999980000000115E-15</c:v>
                </c:pt>
                <c:pt idx="152">
                  <c:v>3.6499980000000127E-15</c:v>
                </c:pt>
                <c:pt idx="153">
                  <c:v>3.6999979000000124E-15</c:v>
                </c:pt>
                <c:pt idx="154">
                  <c:v>3.7499978000000152E-15</c:v>
                </c:pt>
                <c:pt idx="155">
                  <c:v>3.7999977000000148E-15</c:v>
                </c:pt>
                <c:pt idx="156">
                  <c:v>3.8499977000000152E-15</c:v>
                </c:pt>
                <c:pt idx="157">
                  <c:v>3.8999976000000125E-15</c:v>
                </c:pt>
                <c:pt idx="158">
                  <c:v>3.9499975000000153E-15</c:v>
                </c:pt>
                <c:pt idx="159">
                  <c:v>3.9999975000000134E-15</c:v>
                </c:pt>
                <c:pt idx="160">
                  <c:v>4.0499974000000146E-15</c:v>
                </c:pt>
                <c:pt idx="161">
                  <c:v>4.0999973000000135E-15</c:v>
                </c:pt>
                <c:pt idx="162">
                  <c:v>4.1499973000000131E-15</c:v>
                </c:pt>
                <c:pt idx="163">
                  <c:v>4.199997200000012E-15</c:v>
                </c:pt>
                <c:pt idx="164">
                  <c:v>4.2499971000000163E-15</c:v>
                </c:pt>
                <c:pt idx="165">
                  <c:v>4.2999971000000168E-15</c:v>
                </c:pt>
                <c:pt idx="166">
                  <c:v>4.349997000000014E-15</c:v>
                </c:pt>
                <c:pt idx="167">
                  <c:v>4.3999969000000129E-15</c:v>
                </c:pt>
                <c:pt idx="168">
                  <c:v>4.4499969000000149E-15</c:v>
                </c:pt>
                <c:pt idx="169">
                  <c:v>4.4999968000000145E-15</c:v>
                </c:pt>
                <c:pt idx="170">
                  <c:v>4.5499967000000158E-15</c:v>
                </c:pt>
                <c:pt idx="171">
                  <c:v>4.5999966000000146E-15</c:v>
                </c:pt>
                <c:pt idx="172">
                  <c:v>4.6499966000000135E-15</c:v>
                </c:pt>
                <c:pt idx="173">
                  <c:v>4.6999965000000123E-15</c:v>
                </c:pt>
                <c:pt idx="174">
                  <c:v>4.7499964000000191E-15</c:v>
                </c:pt>
                <c:pt idx="175">
                  <c:v>4.7999964000000163E-15</c:v>
                </c:pt>
                <c:pt idx="176">
                  <c:v>4.849996300000016E-15</c:v>
                </c:pt>
                <c:pt idx="177">
                  <c:v>4.899996200000014E-15</c:v>
                </c:pt>
                <c:pt idx="178">
                  <c:v>4.9499962000000168E-15</c:v>
                </c:pt>
                <c:pt idx="179">
                  <c:v>4.9999961000000173E-15</c:v>
                </c:pt>
                <c:pt idx="180">
                  <c:v>9.9999998000000379E-15</c:v>
                </c:pt>
                <c:pt idx="181">
                  <c:v>9.9999998000000379E-15</c:v>
                </c:pt>
                <c:pt idx="182">
                  <c:v>1.5000000000000043E-14</c:v>
                </c:pt>
                <c:pt idx="183">
                  <c:v>2.0000000000000063E-14</c:v>
                </c:pt>
                <c:pt idx="184">
                  <c:v>2.5000000000000083E-14</c:v>
                </c:pt>
                <c:pt idx="185">
                  <c:v>2.9999999000000074E-14</c:v>
                </c:pt>
                <c:pt idx="186">
                  <c:v>3.499999800000011E-14</c:v>
                </c:pt>
                <c:pt idx="187">
                  <c:v>3.999999900000012E-14</c:v>
                </c:pt>
                <c:pt idx="188">
                  <c:v>4.5000001000000143E-14</c:v>
                </c:pt>
                <c:pt idx="189">
                  <c:v>5.0000003000000152E-14</c:v>
                </c:pt>
                <c:pt idx="190">
                  <c:v>5.5000004000000169E-14</c:v>
                </c:pt>
                <c:pt idx="191">
                  <c:v>6.000000600000016E-14</c:v>
                </c:pt>
                <c:pt idx="192">
                  <c:v>6.500000700000022E-14</c:v>
                </c:pt>
                <c:pt idx="193">
                  <c:v>7.0000009000000211E-14</c:v>
                </c:pt>
                <c:pt idx="194">
                  <c:v>7.5000011000000253E-14</c:v>
                </c:pt>
                <c:pt idx="195">
                  <c:v>8.0000012000000263E-14</c:v>
                </c:pt>
                <c:pt idx="196">
                  <c:v>8.5000014000000216E-14</c:v>
                </c:pt>
                <c:pt idx="197">
                  <c:v>9.0000015000000276E-14</c:v>
                </c:pt>
                <c:pt idx="198">
                  <c:v>9.5000017000000255E-14</c:v>
                </c:pt>
                <c:pt idx="199">
                  <c:v>1.0000002000000025E-13</c:v>
                </c:pt>
                <c:pt idx="200">
                  <c:v>1.0500002000000028E-13</c:v>
                </c:pt>
                <c:pt idx="201">
                  <c:v>1.1000002000000034E-13</c:v>
                </c:pt>
                <c:pt idx="202">
                  <c:v>1.1500002000000034E-13</c:v>
                </c:pt>
                <c:pt idx="203">
                  <c:v>1.2000002000000029E-13</c:v>
                </c:pt>
                <c:pt idx="204">
                  <c:v>1.2500003000000036E-13</c:v>
                </c:pt>
                <c:pt idx="205">
                  <c:v>1.3000003000000036E-13</c:v>
                </c:pt>
                <c:pt idx="206">
                  <c:v>1.3500003000000039E-13</c:v>
                </c:pt>
                <c:pt idx="207">
                  <c:v>1.4000003000000032E-13</c:v>
                </c:pt>
                <c:pt idx="208">
                  <c:v>1.450000300000004E-13</c:v>
                </c:pt>
                <c:pt idx="209">
                  <c:v>1.5000003000000043E-13</c:v>
                </c:pt>
                <c:pt idx="210">
                  <c:v>1.5500004000000047E-13</c:v>
                </c:pt>
                <c:pt idx="211">
                  <c:v>1.6000004000000047E-13</c:v>
                </c:pt>
                <c:pt idx="212">
                  <c:v>1.6500004000000053E-13</c:v>
                </c:pt>
                <c:pt idx="213">
                  <c:v>1.7000004000000048E-13</c:v>
                </c:pt>
                <c:pt idx="214">
                  <c:v>1.7000004000000048E-13</c:v>
                </c:pt>
                <c:pt idx="215">
                  <c:v>1.6750005000000053E-13</c:v>
                </c:pt>
                <c:pt idx="216">
                  <c:v>1.6500005000000056E-13</c:v>
                </c:pt>
                <c:pt idx="217">
                  <c:v>1.6500005000000056E-13</c:v>
                </c:pt>
                <c:pt idx="218">
                  <c:v>1.6625006000000049E-13</c:v>
                </c:pt>
                <c:pt idx="219">
                  <c:v>1.6750006000000046E-13</c:v>
                </c:pt>
                <c:pt idx="220">
                  <c:v>1.6750006000000046E-13</c:v>
                </c:pt>
                <c:pt idx="221">
                  <c:v>1.6687506000000053E-13</c:v>
                </c:pt>
                <c:pt idx="222">
                  <c:v>1.6625006000000049E-13</c:v>
                </c:pt>
                <c:pt idx="223">
                  <c:v>1.6562505000000057E-13</c:v>
                </c:pt>
                <c:pt idx="224">
                  <c:v>1.6562505000000057E-13</c:v>
                </c:pt>
                <c:pt idx="225">
                  <c:v>1.6593755000000053E-13</c:v>
                </c:pt>
                <c:pt idx="226">
                  <c:v>1.6625004000000052E-13</c:v>
                </c:pt>
                <c:pt idx="227">
                  <c:v>1.6656254000000045E-13</c:v>
                </c:pt>
                <c:pt idx="228">
                  <c:v>1.6687503000000052E-13</c:v>
                </c:pt>
                <c:pt idx="229">
                  <c:v>1.6687503000000052E-13</c:v>
                </c:pt>
                <c:pt idx="230">
                  <c:v>1.6671878000000054E-13</c:v>
                </c:pt>
                <c:pt idx="231">
                  <c:v>1.6656254000000045E-13</c:v>
                </c:pt>
                <c:pt idx="232">
                  <c:v>1.6640629000000052E-13</c:v>
                </c:pt>
                <c:pt idx="233">
                  <c:v>1.6625004000000052E-13</c:v>
                </c:pt>
                <c:pt idx="234">
                  <c:v>1.6625004000000052E-13</c:v>
                </c:pt>
                <c:pt idx="235">
                  <c:v>1.6632817000000045E-13</c:v>
                </c:pt>
                <c:pt idx="236">
                  <c:v>1.6640630000000051E-13</c:v>
                </c:pt>
                <c:pt idx="237">
                  <c:v>1.6640630000000051E-13</c:v>
                </c:pt>
                <c:pt idx="238">
                  <c:v>1.6636725000000051E-13</c:v>
                </c:pt>
                <c:pt idx="239">
                  <c:v>1.663281900000005E-13</c:v>
                </c:pt>
                <c:pt idx="240">
                  <c:v>1.6628913000000041E-13</c:v>
                </c:pt>
                <c:pt idx="241">
                  <c:v>1.6628913000000041E-13</c:v>
                </c:pt>
                <c:pt idx="242">
                  <c:v>1.6630866000000049E-13</c:v>
                </c:pt>
                <c:pt idx="243">
                  <c:v>1.663281900000005E-13</c:v>
                </c:pt>
                <c:pt idx="244">
                  <c:v>1.6634772000000045E-13</c:v>
                </c:pt>
                <c:pt idx="245">
                  <c:v>1.6634772000000045E-13</c:v>
                </c:pt>
                <c:pt idx="246">
                  <c:v>1.6633794000000045E-13</c:v>
                </c:pt>
                <c:pt idx="247">
                  <c:v>1.6633794000000045E-13</c:v>
                </c:pt>
                <c:pt idx="248">
                  <c:v>1.663428200000004E-13</c:v>
                </c:pt>
                <c:pt idx="249">
                  <c:v>1.663428200000004E-13</c:v>
                </c:pt>
                <c:pt idx="250">
                  <c:v>1.6634038000000049E-13</c:v>
                </c:pt>
                <c:pt idx="251">
                  <c:v>1.6633794000000045E-13</c:v>
                </c:pt>
                <c:pt idx="252">
                  <c:v>1.6633551000000054E-13</c:v>
                </c:pt>
                <c:pt idx="253">
                  <c:v>1.6633307000000045E-13</c:v>
                </c:pt>
                <c:pt idx="254">
                  <c:v>1.6633063000000041E-13</c:v>
                </c:pt>
                <c:pt idx="255">
                  <c:v>1.663281900000005E-13</c:v>
                </c:pt>
                <c:pt idx="256">
                  <c:v>1.663281900000005E-13</c:v>
                </c:pt>
                <c:pt idx="257">
                  <c:v>1.6632941000000043E-13</c:v>
                </c:pt>
                <c:pt idx="258">
                  <c:v>1.6633063000000041E-13</c:v>
                </c:pt>
                <c:pt idx="259">
                  <c:v>1.6633063000000041E-13</c:v>
                </c:pt>
                <c:pt idx="260">
                  <c:v>1.6633002000000043E-13</c:v>
                </c:pt>
                <c:pt idx="261">
                  <c:v>1.6632941000000043E-13</c:v>
                </c:pt>
                <c:pt idx="262">
                  <c:v>1.6632880000000055E-13</c:v>
                </c:pt>
                <c:pt idx="263">
                  <c:v>1.663281900000005E-13</c:v>
                </c:pt>
                <c:pt idx="264">
                  <c:v>1.663281900000005E-13</c:v>
                </c:pt>
                <c:pt idx="265">
                  <c:v>1.6632850000000053E-13</c:v>
                </c:pt>
                <c:pt idx="266">
                  <c:v>1.6632881000000051E-13</c:v>
                </c:pt>
                <c:pt idx="267">
                  <c:v>1.6632912000000037E-13</c:v>
                </c:pt>
                <c:pt idx="268">
                  <c:v>1.663294300000004E-13</c:v>
                </c:pt>
                <c:pt idx="269">
                  <c:v>1.663294300000004E-13</c:v>
                </c:pt>
                <c:pt idx="270">
                  <c:v>1.6632928000000049E-13</c:v>
                </c:pt>
                <c:pt idx="271">
                  <c:v>1.6632914000000044E-13</c:v>
                </c:pt>
                <c:pt idx="272">
                  <c:v>1.6632914000000044E-13</c:v>
                </c:pt>
                <c:pt idx="273">
                  <c:v>1.6632922000000043E-13</c:v>
                </c:pt>
                <c:pt idx="274">
                  <c:v>1.6632922000000043E-13</c:v>
                </c:pt>
                <c:pt idx="275">
                  <c:v>1.6632918000000041E-13</c:v>
                </c:pt>
                <c:pt idx="276">
                  <c:v>1.6632918000000041E-13</c:v>
                </c:pt>
                <c:pt idx="277">
                  <c:v>1.6632919000000045E-13</c:v>
                </c:pt>
                <c:pt idx="278">
                  <c:v>1.6632920000000048E-13</c:v>
                </c:pt>
                <c:pt idx="279">
                  <c:v>1.6632922000000043E-13</c:v>
                </c:pt>
              </c:numCache>
            </c:numRef>
          </c:xVal>
          <c:yVal>
            <c:numRef>
              <c:f>Sheet1!$B$2:$B$281</c:f>
              <c:numCache>
                <c:formatCode>0.00E+00</c:formatCode>
                <c:ptCount val="280"/>
                <c:pt idx="0">
                  <c:v>3.1041355000000063E-8</c:v>
                </c:pt>
                <c:pt idx="1">
                  <c:v>3.1041355000000063E-8</c:v>
                </c:pt>
                <c:pt idx="2">
                  <c:v>3.1017688000000053E-8</c:v>
                </c:pt>
                <c:pt idx="3">
                  <c:v>3.0988151000000037E-8</c:v>
                </c:pt>
                <c:pt idx="4">
                  <c:v>3.0950252000000056E-8</c:v>
                </c:pt>
                <c:pt idx="5">
                  <c:v>3.0899854000000045E-8</c:v>
                </c:pt>
                <c:pt idx="6">
                  <c:v>3.0829551000000038E-8</c:v>
                </c:pt>
                <c:pt idx="7">
                  <c:v>3.0724654000000028E-8</c:v>
                </c:pt>
                <c:pt idx="8">
                  <c:v>3.0551292000000067E-8</c:v>
                </c:pt>
                <c:pt idx="9">
                  <c:v>3.0209971000000064E-8</c:v>
                </c:pt>
                <c:pt idx="10">
                  <c:v>2.9227339000000053E-8</c:v>
                </c:pt>
                <c:pt idx="11">
                  <c:v>2.7430919000000069E-8</c:v>
                </c:pt>
                <c:pt idx="12">
                  <c:v>2.4395296000000036E-8</c:v>
                </c:pt>
                <c:pt idx="13">
                  <c:v>1.989914200000003E-8</c:v>
                </c:pt>
                <c:pt idx="14">
                  <c:v>1.4417790000000016E-8</c:v>
                </c:pt>
                <c:pt idx="15">
                  <c:v>9.1706634000000117E-9</c:v>
                </c:pt>
                <c:pt idx="16">
                  <c:v>5.2340878000000081E-9</c:v>
                </c:pt>
                <c:pt idx="17">
                  <c:v>2.7992318000000064E-9</c:v>
                </c:pt>
                <c:pt idx="18">
                  <c:v>1.4564555000000037E-9</c:v>
                </c:pt>
                <c:pt idx="19">
                  <c:v>7.5779110000000131E-10</c:v>
                </c:pt>
                <c:pt idx="20">
                  <c:v>4.1118123000000069E-10</c:v>
                </c:pt>
                <c:pt idx="21">
                  <c:v>2.4555598000000032E-10</c:v>
                </c:pt>
                <c:pt idx="22">
                  <c:v>1.6394967000000027E-10</c:v>
                </c:pt>
                <c:pt idx="23">
                  <c:v>1.1729583000000034E-10</c:v>
                </c:pt>
                <c:pt idx="24">
                  <c:v>8.5381756000000116E-11</c:v>
                </c:pt>
                <c:pt idx="25">
                  <c:v>6.1943346000000104E-11</c:v>
                </c:pt>
                <c:pt idx="26">
                  <c:v>4.5145444000000072E-11</c:v>
                </c:pt>
                <c:pt idx="27">
                  <c:v>3.3979882000000082E-11</c:v>
                </c:pt>
                <c:pt idx="28">
                  <c:v>2.7608097000000067E-11</c:v>
                </c:pt>
                <c:pt idx="29">
                  <c:v>2.5316126000000041E-11</c:v>
                </c:pt>
                <c:pt idx="30">
                  <c:v>2.6579101000000069E-11</c:v>
                </c:pt>
                <c:pt idx="31">
                  <c:v>2.6579101000000069E-11</c:v>
                </c:pt>
                <c:pt idx="32">
                  <c:v>2.5428958000000048E-11</c:v>
                </c:pt>
                <c:pt idx="33">
                  <c:v>2.5316126000000041E-11</c:v>
                </c:pt>
                <c:pt idx="34">
                  <c:v>2.5645895000000067E-11</c:v>
                </c:pt>
                <c:pt idx="35">
                  <c:v>2.5645895000000067E-11</c:v>
                </c:pt>
                <c:pt idx="36">
                  <c:v>2.5443734000000063E-11</c:v>
                </c:pt>
                <c:pt idx="37">
                  <c:v>2.5316126000000041E-11</c:v>
                </c:pt>
                <c:pt idx="38">
                  <c:v>2.5294521000000042E-11</c:v>
                </c:pt>
                <c:pt idx="39">
                  <c:v>2.5428959000000042E-11</c:v>
                </c:pt>
                <c:pt idx="40">
                  <c:v>2.5428959000000042E-11</c:v>
                </c:pt>
                <c:pt idx="41">
                  <c:v>2.5338030000000052E-11</c:v>
                </c:pt>
                <c:pt idx="42">
                  <c:v>2.5294521000000042E-11</c:v>
                </c:pt>
                <c:pt idx="43">
                  <c:v>2.5289515000000066E-11</c:v>
                </c:pt>
                <c:pt idx="44">
                  <c:v>2.5316125000000047E-11</c:v>
                </c:pt>
                <c:pt idx="45">
                  <c:v>2.5316125000000047E-11</c:v>
                </c:pt>
                <c:pt idx="46">
                  <c:v>2.5299233000000064E-11</c:v>
                </c:pt>
                <c:pt idx="47">
                  <c:v>2.5289515000000066E-11</c:v>
                </c:pt>
                <c:pt idx="48">
                  <c:v>2.5287680000000057E-11</c:v>
                </c:pt>
                <c:pt idx="49">
                  <c:v>2.5294521000000042E-11</c:v>
                </c:pt>
                <c:pt idx="50">
                  <c:v>2.5294521000000042E-11</c:v>
                </c:pt>
                <c:pt idx="51">
                  <c:v>2.5289965000000071E-11</c:v>
                </c:pt>
                <c:pt idx="52">
                  <c:v>2.5287680000000057E-11</c:v>
                </c:pt>
                <c:pt idx="53">
                  <c:v>2.5287561000000056E-11</c:v>
                </c:pt>
                <c:pt idx="54">
                  <c:v>2.5289515000000066E-11</c:v>
                </c:pt>
                <c:pt idx="55">
                  <c:v>2.5289515000000066E-11</c:v>
                </c:pt>
                <c:pt idx="56">
                  <c:v>2.5288287000000065E-11</c:v>
                </c:pt>
                <c:pt idx="57">
                  <c:v>2.5287561000000056E-11</c:v>
                </c:pt>
                <c:pt idx="58">
                  <c:v>2.5287354000000063E-11</c:v>
                </c:pt>
                <c:pt idx="59">
                  <c:v>2.5287680000000057E-11</c:v>
                </c:pt>
                <c:pt idx="60">
                  <c:v>2.5287680000000057E-11</c:v>
                </c:pt>
                <c:pt idx="61">
                  <c:v>2.5287447000000075E-11</c:v>
                </c:pt>
                <c:pt idx="62">
                  <c:v>2.5287353000000069E-11</c:v>
                </c:pt>
                <c:pt idx="63">
                  <c:v>2.5287396000000065E-11</c:v>
                </c:pt>
                <c:pt idx="64">
                  <c:v>2.5287396000000065E-11</c:v>
                </c:pt>
                <c:pt idx="65">
                  <c:v>2.5287362000000081E-11</c:v>
                </c:pt>
                <c:pt idx="66">
                  <c:v>2.5287353000000069E-11</c:v>
                </c:pt>
                <c:pt idx="67">
                  <c:v>2.5287384000000058E-11</c:v>
                </c:pt>
                <c:pt idx="68">
                  <c:v>2.5287384000000058E-11</c:v>
                </c:pt>
                <c:pt idx="69">
                  <c:v>2.5287365000000082E-11</c:v>
                </c:pt>
                <c:pt idx="70">
                  <c:v>2.5287353000000069E-11</c:v>
                </c:pt>
                <c:pt idx="71">
                  <c:v>2.5287356000000064E-11</c:v>
                </c:pt>
                <c:pt idx="72">
                  <c:v>2.5287356000000064E-11</c:v>
                </c:pt>
                <c:pt idx="73">
                  <c:v>2.5287355000000067E-11</c:v>
                </c:pt>
                <c:pt idx="74">
                  <c:v>2.5287353000000069E-11</c:v>
                </c:pt>
                <c:pt idx="75">
                  <c:v>2.5287358000000065E-11</c:v>
                </c:pt>
                <c:pt idx="76">
                  <c:v>2.5287358000000065E-11</c:v>
                </c:pt>
                <c:pt idx="77">
                  <c:v>2.5287355000000067E-11</c:v>
                </c:pt>
                <c:pt idx="78">
                  <c:v>2.5287353000000069E-11</c:v>
                </c:pt>
                <c:pt idx="79">
                  <c:v>2.5287362000000081E-11</c:v>
                </c:pt>
                <c:pt idx="80">
                  <c:v>2.8381604000000046E-10</c:v>
                </c:pt>
                <c:pt idx="81">
                  <c:v>2.8381604000000046E-10</c:v>
                </c:pt>
                <c:pt idx="82">
                  <c:v>2.6649486000000048E-10</c:v>
                </c:pt>
                <c:pt idx="83">
                  <c:v>2.5257172000000062E-10</c:v>
                </c:pt>
                <c:pt idx="84">
                  <c:v>2.4092176000000043E-10</c:v>
                </c:pt>
                <c:pt idx="85">
                  <c:v>2.3091789000000036E-10</c:v>
                </c:pt>
                <c:pt idx="86">
                  <c:v>2.2216764000000042E-10</c:v>
                </c:pt>
                <c:pt idx="87">
                  <c:v>2.1440653000000043E-10</c:v>
                </c:pt>
                <c:pt idx="88">
                  <c:v>2.0744688000000028E-10</c:v>
                </c:pt>
                <c:pt idx="89">
                  <c:v>2.011501600000004E-10</c:v>
                </c:pt>
                <c:pt idx="90">
                  <c:v>1.9541102000000049E-10</c:v>
                </c:pt>
                <c:pt idx="91">
                  <c:v>1.9014734000000039E-10</c:v>
                </c:pt>
                <c:pt idx="92">
                  <c:v>1.8529378000000044E-10</c:v>
                </c:pt>
                <c:pt idx="93">
                  <c:v>1.807974700000003E-10</c:v>
                </c:pt>
                <c:pt idx="94">
                  <c:v>1.7661502000000044E-10</c:v>
                </c:pt>
                <c:pt idx="95">
                  <c:v>1.727103600000003E-10</c:v>
                </c:pt>
                <c:pt idx="96">
                  <c:v>1.6905317000000037E-10</c:v>
                </c:pt>
                <c:pt idx="97">
                  <c:v>1.6561775000000052E-10</c:v>
                </c:pt>
                <c:pt idx="98">
                  <c:v>1.6238207000000026E-10</c:v>
                </c:pt>
                <c:pt idx="99">
                  <c:v>1.5932717000000027E-10</c:v>
                </c:pt>
                <c:pt idx="100">
                  <c:v>1.5643655000000035E-10</c:v>
                </c:pt>
                <c:pt idx="101">
                  <c:v>1.5369585000000038E-10</c:v>
                </c:pt>
                <c:pt idx="102">
                  <c:v>1.5109238000000025E-10</c:v>
                </c:pt>
                <c:pt idx="103">
                  <c:v>1.4861500000000037E-10</c:v>
                </c:pt>
                <c:pt idx="104">
                  <c:v>1.4625379000000033E-10</c:v>
                </c:pt>
                <c:pt idx="105">
                  <c:v>1.4399990000000017E-10</c:v>
                </c:pt>
                <c:pt idx="106">
                  <c:v>1.4184545000000034E-10</c:v>
                </c:pt>
                <c:pt idx="107">
                  <c:v>1.3978333000000026E-10</c:v>
                </c:pt>
                <c:pt idx="108">
                  <c:v>1.3780713000000031E-10</c:v>
                </c:pt>
                <c:pt idx="109">
                  <c:v>1.3591107000000032E-10</c:v>
                </c:pt>
                <c:pt idx="110">
                  <c:v>1.3408990000000025E-10</c:v>
                </c:pt>
                <c:pt idx="111">
                  <c:v>1.3233885000000036E-10</c:v>
                </c:pt>
                <c:pt idx="112">
                  <c:v>1.3065356000000025E-10</c:v>
                </c:pt>
                <c:pt idx="113">
                  <c:v>1.2903004000000027E-10</c:v>
                </c:pt>
                <c:pt idx="114">
                  <c:v>1.2746466000000023E-10</c:v>
                </c:pt>
                <c:pt idx="115">
                  <c:v>1.2595405000000027E-10</c:v>
                </c:pt>
                <c:pt idx="116">
                  <c:v>1.2449513000000024E-10</c:v>
                </c:pt>
                <c:pt idx="117">
                  <c:v>1.2308506000000024E-10</c:v>
                </c:pt>
                <c:pt idx="118">
                  <c:v>1.2172120000000027E-10</c:v>
                </c:pt>
                <c:pt idx="119">
                  <c:v>1.2040110000000027E-10</c:v>
                </c:pt>
                <c:pt idx="120">
                  <c:v>1.1912254000000028E-10</c:v>
                </c:pt>
                <c:pt idx="121">
                  <c:v>1.1788338000000028E-10</c:v>
                </c:pt>
                <c:pt idx="122">
                  <c:v>1.1668170000000037E-10</c:v>
                </c:pt>
                <c:pt idx="123">
                  <c:v>1.1551566000000027E-10</c:v>
                </c:pt>
                <c:pt idx="124">
                  <c:v>1.1438357000000021E-10</c:v>
                </c:pt>
                <c:pt idx="125">
                  <c:v>1.1328384000000026E-10</c:v>
                </c:pt>
                <c:pt idx="126">
                  <c:v>1.122149800000003E-10</c:v>
                </c:pt>
                <c:pt idx="127">
                  <c:v>1.1117561000000027E-10</c:v>
                </c:pt>
                <c:pt idx="128">
                  <c:v>1.1016441000000023E-10</c:v>
                </c:pt>
                <c:pt idx="129">
                  <c:v>1.0918018000000017E-10</c:v>
                </c:pt>
                <c:pt idx="130">
                  <c:v>1.0822175000000035E-10</c:v>
                </c:pt>
                <c:pt idx="131">
                  <c:v>1.0728803000000026E-10</c:v>
                </c:pt>
                <c:pt idx="132">
                  <c:v>1.0637801000000026E-10</c:v>
                </c:pt>
                <c:pt idx="133">
                  <c:v>1.054907100000003E-10</c:v>
                </c:pt>
                <c:pt idx="134">
                  <c:v>1.0462524000000029E-10</c:v>
                </c:pt>
                <c:pt idx="135">
                  <c:v>1.037807300000002E-10</c:v>
                </c:pt>
                <c:pt idx="136">
                  <c:v>1.0295637000000014E-10</c:v>
                </c:pt>
                <c:pt idx="137">
                  <c:v>1.0215138000000021E-10</c:v>
                </c:pt>
                <c:pt idx="138">
                  <c:v>1.0136505000000021E-10</c:v>
                </c:pt>
                <c:pt idx="139">
                  <c:v>1.0059666000000008E-10</c:v>
                </c:pt>
                <c:pt idx="140">
                  <c:v>9.9845571000000251E-11</c:v>
                </c:pt>
                <c:pt idx="141">
                  <c:v>9.9111162000000277E-11</c:v>
                </c:pt>
                <c:pt idx="142">
                  <c:v>9.8392824000000256E-11</c:v>
                </c:pt>
                <c:pt idx="143">
                  <c:v>9.7690014000000203E-11</c:v>
                </c:pt>
                <c:pt idx="144">
                  <c:v>9.7002183000000117E-11</c:v>
                </c:pt>
                <c:pt idx="145">
                  <c:v>9.632882100000021E-11</c:v>
                </c:pt>
                <c:pt idx="146">
                  <c:v>9.566944700000026E-11</c:v>
                </c:pt>
                <c:pt idx="147">
                  <c:v>9.5023580000000204E-11</c:v>
                </c:pt>
                <c:pt idx="148">
                  <c:v>9.4390795000000229E-11</c:v>
                </c:pt>
                <c:pt idx="149">
                  <c:v>9.3770657000000208E-11</c:v>
                </c:pt>
                <c:pt idx="150">
                  <c:v>9.3162768000000258E-11</c:v>
                </c:pt>
                <c:pt idx="151">
                  <c:v>9.2566729000000209E-11</c:v>
                </c:pt>
                <c:pt idx="152">
                  <c:v>9.1982187000000069E-11</c:v>
                </c:pt>
                <c:pt idx="153">
                  <c:v>9.1408777000000112E-11</c:v>
                </c:pt>
                <c:pt idx="154">
                  <c:v>9.084615200000021E-11</c:v>
                </c:pt>
                <c:pt idx="155">
                  <c:v>9.0294009000000258E-11</c:v>
                </c:pt>
                <c:pt idx="156">
                  <c:v>8.9752016000000233E-11</c:v>
                </c:pt>
                <c:pt idx="157">
                  <c:v>8.9219882000000206E-11</c:v>
                </c:pt>
                <c:pt idx="158">
                  <c:v>8.8697324000000279E-11</c:v>
                </c:pt>
                <c:pt idx="159">
                  <c:v>8.8184062000000289E-11</c:v>
                </c:pt>
                <c:pt idx="160">
                  <c:v>8.7679831000000182E-11</c:v>
                </c:pt>
                <c:pt idx="161">
                  <c:v>8.7184382000000206E-11</c:v>
                </c:pt>
                <c:pt idx="162">
                  <c:v>8.6697461000000294E-11</c:v>
                </c:pt>
                <c:pt idx="163">
                  <c:v>8.6218834000000116E-11</c:v>
                </c:pt>
                <c:pt idx="164">
                  <c:v>8.574828000000012E-11</c:v>
                </c:pt>
                <c:pt idx="165">
                  <c:v>8.5285592000000244E-11</c:v>
                </c:pt>
                <c:pt idx="166">
                  <c:v>8.4830538000000226E-11</c:v>
                </c:pt>
                <c:pt idx="167">
                  <c:v>8.4382923000000166E-11</c:v>
                </c:pt>
                <c:pt idx="168">
                  <c:v>8.394256400000021E-11</c:v>
                </c:pt>
                <c:pt idx="169">
                  <c:v>8.3509256000000208E-11</c:v>
                </c:pt>
                <c:pt idx="170">
                  <c:v>8.3082830000000185E-11</c:v>
                </c:pt>
                <c:pt idx="171">
                  <c:v>8.2663119000000155E-11</c:v>
                </c:pt>
                <c:pt idx="172">
                  <c:v>8.2249930000000128E-11</c:v>
                </c:pt>
                <c:pt idx="173">
                  <c:v>8.1843129000000118E-11</c:v>
                </c:pt>
                <c:pt idx="174">
                  <c:v>8.1442534000000046E-11</c:v>
                </c:pt>
                <c:pt idx="175">
                  <c:v>8.1048003000000192E-11</c:v>
                </c:pt>
                <c:pt idx="176">
                  <c:v>8.0659395000000299E-11</c:v>
                </c:pt>
                <c:pt idx="177">
                  <c:v>8.0276561000000186E-11</c:v>
                </c:pt>
                <c:pt idx="178">
                  <c:v>7.9899351000000204E-11</c:v>
                </c:pt>
                <c:pt idx="179">
                  <c:v>7.9527667000000206E-11</c:v>
                </c:pt>
                <c:pt idx="180">
                  <c:v>5.4516475000000165E-11</c:v>
                </c:pt>
                <c:pt idx="181">
                  <c:v>5.4516475000000165E-11</c:v>
                </c:pt>
                <c:pt idx="182">
                  <c:v>4.5636348000000073E-11</c:v>
                </c:pt>
                <c:pt idx="183">
                  <c:v>4.0512930000000145E-11</c:v>
                </c:pt>
                <c:pt idx="184">
                  <c:v>3.7134536000000077E-11</c:v>
                </c:pt>
                <c:pt idx="185">
                  <c:v>3.4725901000000069E-11</c:v>
                </c:pt>
                <c:pt idx="186">
                  <c:v>3.2918769000000066E-11</c:v>
                </c:pt>
                <c:pt idx="187">
                  <c:v>3.1513591000000066E-11</c:v>
                </c:pt>
                <c:pt idx="188">
                  <c:v>3.0391996000000064E-11</c:v>
                </c:pt>
                <c:pt idx="189">
                  <c:v>2.9478837000000089E-11</c:v>
                </c:pt>
                <c:pt idx="190">
                  <c:v>2.8723920000000052E-11</c:v>
                </c:pt>
                <c:pt idx="191">
                  <c:v>2.8092300000000064E-11</c:v>
                </c:pt>
                <c:pt idx="192">
                  <c:v>2.7558832000000065E-11</c:v>
                </c:pt>
                <c:pt idx="193">
                  <c:v>2.7104913000000076E-11</c:v>
                </c:pt>
                <c:pt idx="194">
                  <c:v>2.6716450000000041E-11</c:v>
                </c:pt>
                <c:pt idx="195">
                  <c:v>2.6382577000000069E-11</c:v>
                </c:pt>
                <c:pt idx="196">
                  <c:v>2.6094717000000071E-11</c:v>
                </c:pt>
                <c:pt idx="197">
                  <c:v>2.5846052000000054E-11</c:v>
                </c:pt>
                <c:pt idx="198">
                  <c:v>2.5631071000000075E-11</c:v>
                </c:pt>
                <c:pt idx="199">
                  <c:v>2.544524100000007E-11</c:v>
                </c:pt>
                <c:pt idx="200">
                  <c:v>2.5284844000000058E-11</c:v>
                </c:pt>
                <c:pt idx="201">
                  <c:v>2.5146756000000042E-11</c:v>
                </c:pt>
                <c:pt idx="202">
                  <c:v>2.5028352000000053E-11</c:v>
                </c:pt>
                <c:pt idx="203">
                  <c:v>2.4927405000000038E-11</c:v>
                </c:pt>
                <c:pt idx="204">
                  <c:v>2.4842014000000059E-11</c:v>
                </c:pt>
                <c:pt idx="205">
                  <c:v>2.4770532000000047E-11</c:v>
                </c:pt>
                <c:pt idx="206">
                  <c:v>2.4711549000000052E-11</c:v>
                </c:pt>
                <c:pt idx="207">
                  <c:v>2.4663838000000059E-11</c:v>
                </c:pt>
                <c:pt idx="208">
                  <c:v>2.4626316000000057E-11</c:v>
                </c:pt>
                <c:pt idx="209">
                  <c:v>2.4598047000000056E-11</c:v>
                </c:pt>
                <c:pt idx="210">
                  <c:v>2.4578170000000059E-11</c:v>
                </c:pt>
                <c:pt idx="211">
                  <c:v>2.4565978000000055E-11</c:v>
                </c:pt>
                <c:pt idx="212">
                  <c:v>2.4560782000000025E-11</c:v>
                </c:pt>
                <c:pt idx="213">
                  <c:v>2.456201100000004E-11</c:v>
                </c:pt>
                <c:pt idx="214">
                  <c:v>2.456201100000004E-11</c:v>
                </c:pt>
                <c:pt idx="215">
                  <c:v>2.456062800000004E-11</c:v>
                </c:pt>
                <c:pt idx="216">
                  <c:v>2.4560783000000032E-11</c:v>
                </c:pt>
                <c:pt idx="217">
                  <c:v>2.4560783000000032E-11</c:v>
                </c:pt>
                <c:pt idx="218">
                  <c:v>2.456050500000004E-11</c:v>
                </c:pt>
                <c:pt idx="219">
                  <c:v>2.456062800000004E-11</c:v>
                </c:pt>
                <c:pt idx="220">
                  <c:v>2.456062800000004E-11</c:v>
                </c:pt>
                <c:pt idx="221">
                  <c:v>2.4560512000000047E-11</c:v>
                </c:pt>
                <c:pt idx="222">
                  <c:v>2.456050500000004E-11</c:v>
                </c:pt>
                <c:pt idx="223">
                  <c:v>2.4560589000000017E-11</c:v>
                </c:pt>
                <c:pt idx="224">
                  <c:v>2.4560589000000017E-11</c:v>
                </c:pt>
                <c:pt idx="225">
                  <c:v>2.456053800000004E-11</c:v>
                </c:pt>
                <c:pt idx="226">
                  <c:v>2.4560504000000033E-11</c:v>
                </c:pt>
                <c:pt idx="227">
                  <c:v>2.4560501000000028E-11</c:v>
                </c:pt>
                <c:pt idx="228">
                  <c:v>2.4560513000000041E-11</c:v>
                </c:pt>
                <c:pt idx="229">
                  <c:v>2.4560513000000041E-11</c:v>
                </c:pt>
                <c:pt idx="230">
                  <c:v>2.4560502000000032E-11</c:v>
                </c:pt>
                <c:pt idx="231">
                  <c:v>2.4560501000000028E-11</c:v>
                </c:pt>
                <c:pt idx="232">
                  <c:v>2.4560498000000029E-11</c:v>
                </c:pt>
                <c:pt idx="233">
                  <c:v>2.4560504000000033E-11</c:v>
                </c:pt>
                <c:pt idx="234">
                  <c:v>2.4560504000000033E-11</c:v>
                </c:pt>
                <c:pt idx="235">
                  <c:v>2.4560494000000017E-11</c:v>
                </c:pt>
                <c:pt idx="236">
                  <c:v>2.4560499000000027E-11</c:v>
                </c:pt>
                <c:pt idx="237">
                  <c:v>2.4560499000000027E-11</c:v>
                </c:pt>
                <c:pt idx="238">
                  <c:v>2.4560495000000024E-11</c:v>
                </c:pt>
                <c:pt idx="239">
                  <c:v>2.4560494000000017E-11</c:v>
                </c:pt>
                <c:pt idx="240">
                  <c:v>2.4560499000000027E-11</c:v>
                </c:pt>
                <c:pt idx="241">
                  <c:v>2.4560499000000027E-11</c:v>
                </c:pt>
                <c:pt idx="242">
                  <c:v>2.4560497000000038E-11</c:v>
                </c:pt>
                <c:pt idx="243">
                  <c:v>2.4560494000000017E-11</c:v>
                </c:pt>
                <c:pt idx="244">
                  <c:v>2.4560495000000024E-11</c:v>
                </c:pt>
                <c:pt idx="245">
                  <c:v>2.4560495000000024E-11</c:v>
                </c:pt>
                <c:pt idx="246">
                  <c:v>2.456050000000004E-11</c:v>
                </c:pt>
                <c:pt idx="247">
                  <c:v>2.456050000000004E-11</c:v>
                </c:pt>
                <c:pt idx="248">
                  <c:v>2.4560502000000032E-11</c:v>
                </c:pt>
                <c:pt idx="249">
                  <c:v>2.4560502000000032E-11</c:v>
                </c:pt>
                <c:pt idx="250">
                  <c:v>2.456050000000004E-11</c:v>
                </c:pt>
                <c:pt idx="251">
                  <c:v>2.456050000000004E-11</c:v>
                </c:pt>
                <c:pt idx="252">
                  <c:v>2.4560497000000038E-11</c:v>
                </c:pt>
                <c:pt idx="253">
                  <c:v>2.4560496000000018E-11</c:v>
                </c:pt>
                <c:pt idx="254">
                  <c:v>2.4560491000000019E-11</c:v>
                </c:pt>
                <c:pt idx="255">
                  <c:v>2.4560494000000017E-11</c:v>
                </c:pt>
                <c:pt idx="256">
                  <c:v>2.4560494000000017E-11</c:v>
                </c:pt>
                <c:pt idx="257">
                  <c:v>2.4560490000000021E-11</c:v>
                </c:pt>
                <c:pt idx="258">
                  <c:v>2.4560491000000019E-11</c:v>
                </c:pt>
                <c:pt idx="259">
                  <c:v>2.4560491000000019E-11</c:v>
                </c:pt>
                <c:pt idx="260">
                  <c:v>2.4560490000000021E-11</c:v>
                </c:pt>
                <c:pt idx="261">
                  <c:v>2.4560490000000021E-11</c:v>
                </c:pt>
                <c:pt idx="262">
                  <c:v>2.4560489000000018E-11</c:v>
                </c:pt>
                <c:pt idx="263">
                  <c:v>2.4560494000000017E-11</c:v>
                </c:pt>
                <c:pt idx="264">
                  <c:v>2.4560494000000017E-11</c:v>
                </c:pt>
                <c:pt idx="265">
                  <c:v>2.4560493000000033E-11</c:v>
                </c:pt>
                <c:pt idx="266">
                  <c:v>2.4560489000000018E-11</c:v>
                </c:pt>
                <c:pt idx="267">
                  <c:v>2.4560489000000018E-11</c:v>
                </c:pt>
                <c:pt idx="268">
                  <c:v>2.4560490000000021E-11</c:v>
                </c:pt>
                <c:pt idx="269">
                  <c:v>2.4560490000000021E-11</c:v>
                </c:pt>
                <c:pt idx="270">
                  <c:v>2.4560490000000021E-11</c:v>
                </c:pt>
                <c:pt idx="271">
                  <c:v>2.4560490000000021E-11</c:v>
                </c:pt>
                <c:pt idx="272">
                  <c:v>2.4560490000000021E-11</c:v>
                </c:pt>
                <c:pt idx="273">
                  <c:v>2.4560490000000021E-11</c:v>
                </c:pt>
                <c:pt idx="274">
                  <c:v>2.4560490000000021E-11</c:v>
                </c:pt>
                <c:pt idx="275">
                  <c:v>2.4560491000000019E-11</c:v>
                </c:pt>
                <c:pt idx="276">
                  <c:v>2.4560491000000019E-11</c:v>
                </c:pt>
                <c:pt idx="277">
                  <c:v>2.4560491000000019E-11</c:v>
                </c:pt>
                <c:pt idx="278">
                  <c:v>2.4560490000000021E-11</c:v>
                </c:pt>
                <c:pt idx="279">
                  <c:v>2.4560490000000021E-11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e**2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rgbClr val="002060"/>
              </a:solidFill>
              <a:ln>
                <a:noFill/>
              </a:ln>
            </c:spPr>
          </c:marker>
          <c:xVal>
            <c:numRef>
              <c:f>Sheet1!$A$2:$A$281</c:f>
              <c:numCache>
                <c:formatCode>0.00E+00</c:formatCode>
                <c:ptCount val="280"/>
                <c:pt idx="0">
                  <c:v>1.0000000000000019E-6</c:v>
                </c:pt>
                <c:pt idx="1">
                  <c:v>1.0000000000000019E-6</c:v>
                </c:pt>
                <c:pt idx="2">
                  <c:v>8.9999997000000165E-7</c:v>
                </c:pt>
                <c:pt idx="3">
                  <c:v>7.9999995000000137E-7</c:v>
                </c:pt>
                <c:pt idx="4">
                  <c:v>6.9999993000000151E-7</c:v>
                </c:pt>
                <c:pt idx="5">
                  <c:v>5.9999991000000123E-7</c:v>
                </c:pt>
                <c:pt idx="6">
                  <c:v>4.9999989000000095E-7</c:v>
                </c:pt>
                <c:pt idx="7">
                  <c:v>3.9999989000000048E-7</c:v>
                </c:pt>
                <c:pt idx="8">
                  <c:v>2.9999990000000042E-7</c:v>
                </c:pt>
                <c:pt idx="9">
                  <c:v>1.9999990000000026E-7</c:v>
                </c:pt>
                <c:pt idx="10">
                  <c:v>9.9999902000000222E-8</c:v>
                </c:pt>
                <c:pt idx="11">
                  <c:v>4.9999951000000111E-8</c:v>
                </c:pt>
                <c:pt idx="12">
                  <c:v>2.499997500000005E-8</c:v>
                </c:pt>
                <c:pt idx="13">
                  <c:v>1.2499988000000012E-8</c:v>
                </c:pt>
                <c:pt idx="14">
                  <c:v>6.2499939000000151E-9</c:v>
                </c:pt>
                <c:pt idx="15">
                  <c:v>3.1249969000000071E-9</c:v>
                </c:pt>
                <c:pt idx="16">
                  <c:v>1.562498500000003E-9</c:v>
                </c:pt>
                <c:pt idx="17">
                  <c:v>7.812492300000017E-10</c:v>
                </c:pt>
                <c:pt idx="18">
                  <c:v>3.9062462000000062E-10</c:v>
                </c:pt>
                <c:pt idx="19">
                  <c:v>1.9531231000000041E-10</c:v>
                </c:pt>
                <c:pt idx="20">
                  <c:v>9.7656154000000212E-11</c:v>
                </c:pt>
                <c:pt idx="21">
                  <c:v>4.8828077000000106E-11</c:v>
                </c:pt>
                <c:pt idx="22">
                  <c:v>2.4414038000000056E-11</c:v>
                </c:pt>
                <c:pt idx="23">
                  <c:v>1.2207019000000026E-11</c:v>
                </c:pt>
                <c:pt idx="24">
                  <c:v>6.1035096000000148E-12</c:v>
                </c:pt>
                <c:pt idx="25">
                  <c:v>3.0517548000000074E-12</c:v>
                </c:pt>
                <c:pt idx="26">
                  <c:v>1.5258774000000037E-12</c:v>
                </c:pt>
                <c:pt idx="27">
                  <c:v>7.6293870000000206E-13</c:v>
                </c:pt>
                <c:pt idx="28">
                  <c:v>3.8146935000000108E-13</c:v>
                </c:pt>
                <c:pt idx="29">
                  <c:v>1.9073468000000053E-13</c:v>
                </c:pt>
                <c:pt idx="30">
                  <c:v>9.5367338000000304E-14</c:v>
                </c:pt>
                <c:pt idx="31">
                  <c:v>9.5367338000000304E-14</c:v>
                </c:pt>
                <c:pt idx="32">
                  <c:v>1.4305100000000041E-13</c:v>
                </c:pt>
                <c:pt idx="33">
                  <c:v>1.9073468000000053E-13</c:v>
                </c:pt>
                <c:pt idx="34">
                  <c:v>2.384183300000008E-13</c:v>
                </c:pt>
                <c:pt idx="35">
                  <c:v>2.384183300000008E-13</c:v>
                </c:pt>
                <c:pt idx="36">
                  <c:v>2.1457650000000059E-13</c:v>
                </c:pt>
                <c:pt idx="37">
                  <c:v>1.9073466000000048E-13</c:v>
                </c:pt>
                <c:pt idx="38">
                  <c:v>1.6689283000000045E-13</c:v>
                </c:pt>
                <c:pt idx="39">
                  <c:v>1.4305099000000035E-13</c:v>
                </c:pt>
                <c:pt idx="40">
                  <c:v>1.4305099000000035E-13</c:v>
                </c:pt>
                <c:pt idx="41">
                  <c:v>1.5497190000000038E-13</c:v>
                </c:pt>
                <c:pt idx="42">
                  <c:v>1.668928100000005E-13</c:v>
                </c:pt>
                <c:pt idx="43">
                  <c:v>1.7881372000000054E-13</c:v>
                </c:pt>
                <c:pt idx="44">
                  <c:v>1.9073464000000054E-13</c:v>
                </c:pt>
                <c:pt idx="45">
                  <c:v>1.9073464000000054E-13</c:v>
                </c:pt>
                <c:pt idx="46">
                  <c:v>1.8477418000000049E-13</c:v>
                </c:pt>
                <c:pt idx="47">
                  <c:v>1.7881372000000054E-13</c:v>
                </c:pt>
                <c:pt idx="48">
                  <c:v>1.7285327000000047E-13</c:v>
                </c:pt>
                <c:pt idx="49">
                  <c:v>1.668928100000005E-13</c:v>
                </c:pt>
                <c:pt idx="50">
                  <c:v>1.668928100000005E-13</c:v>
                </c:pt>
                <c:pt idx="51">
                  <c:v>1.6987304000000053E-13</c:v>
                </c:pt>
                <c:pt idx="52">
                  <c:v>1.7285327000000047E-13</c:v>
                </c:pt>
                <c:pt idx="53">
                  <c:v>1.7583350000000053E-13</c:v>
                </c:pt>
                <c:pt idx="54">
                  <c:v>1.7881372000000054E-13</c:v>
                </c:pt>
                <c:pt idx="55">
                  <c:v>1.7881372000000054E-13</c:v>
                </c:pt>
                <c:pt idx="56">
                  <c:v>1.7732361000000047E-13</c:v>
                </c:pt>
                <c:pt idx="57">
                  <c:v>1.7583350000000053E-13</c:v>
                </c:pt>
                <c:pt idx="58">
                  <c:v>1.7434338000000044E-13</c:v>
                </c:pt>
                <c:pt idx="59">
                  <c:v>1.7285327000000047E-13</c:v>
                </c:pt>
                <c:pt idx="60">
                  <c:v>1.7285327000000047E-13</c:v>
                </c:pt>
                <c:pt idx="61">
                  <c:v>1.7359833000000045E-13</c:v>
                </c:pt>
                <c:pt idx="62">
                  <c:v>1.7434340000000039E-13</c:v>
                </c:pt>
                <c:pt idx="63">
                  <c:v>1.7508846000000044E-13</c:v>
                </c:pt>
                <c:pt idx="64">
                  <c:v>1.7508846000000044E-13</c:v>
                </c:pt>
                <c:pt idx="65">
                  <c:v>1.7471593000000045E-13</c:v>
                </c:pt>
                <c:pt idx="66">
                  <c:v>1.7434340000000039E-13</c:v>
                </c:pt>
                <c:pt idx="67">
                  <c:v>1.7397086000000039E-13</c:v>
                </c:pt>
                <c:pt idx="68">
                  <c:v>1.7397086000000039E-13</c:v>
                </c:pt>
                <c:pt idx="69">
                  <c:v>1.7415713000000039E-13</c:v>
                </c:pt>
                <c:pt idx="70">
                  <c:v>1.7434340000000039E-13</c:v>
                </c:pt>
                <c:pt idx="71">
                  <c:v>1.7452966000000038E-13</c:v>
                </c:pt>
                <c:pt idx="72">
                  <c:v>1.7452966000000038E-13</c:v>
                </c:pt>
                <c:pt idx="73">
                  <c:v>1.7443653000000047E-13</c:v>
                </c:pt>
                <c:pt idx="74">
                  <c:v>1.7434340000000039E-13</c:v>
                </c:pt>
                <c:pt idx="75">
                  <c:v>1.742502600000005E-13</c:v>
                </c:pt>
                <c:pt idx="76">
                  <c:v>1.742502600000005E-13</c:v>
                </c:pt>
                <c:pt idx="77">
                  <c:v>1.7429683000000046E-13</c:v>
                </c:pt>
                <c:pt idx="78">
                  <c:v>1.7434340000000039E-13</c:v>
                </c:pt>
                <c:pt idx="79">
                  <c:v>1.7438996000000036E-13</c:v>
                </c:pt>
                <c:pt idx="80">
                  <c:v>1.0000000000000038E-16</c:v>
                </c:pt>
                <c:pt idx="81">
                  <c:v>1.0000000000000038E-16</c:v>
                </c:pt>
                <c:pt idx="82">
                  <c:v>1.5000001000000059E-16</c:v>
                </c:pt>
                <c:pt idx="83">
                  <c:v>2.0000000000000076E-16</c:v>
                </c:pt>
                <c:pt idx="84">
                  <c:v>2.5000000000000091E-16</c:v>
                </c:pt>
                <c:pt idx="85">
                  <c:v>3.0000001000000108E-16</c:v>
                </c:pt>
                <c:pt idx="86">
                  <c:v>3.5000002000000139E-16</c:v>
                </c:pt>
                <c:pt idx="87">
                  <c:v>4.0000003000000137E-16</c:v>
                </c:pt>
                <c:pt idx="88">
                  <c:v>4.5000002000000159E-16</c:v>
                </c:pt>
                <c:pt idx="89">
                  <c:v>5.0000000000000172E-16</c:v>
                </c:pt>
                <c:pt idx="90">
                  <c:v>5.4999999000000223E-16</c:v>
                </c:pt>
                <c:pt idx="91">
                  <c:v>5.9999997000000256E-16</c:v>
                </c:pt>
                <c:pt idx="92">
                  <c:v>6.4999995000000249E-16</c:v>
                </c:pt>
                <c:pt idx="93">
                  <c:v>6.99999940000003E-16</c:v>
                </c:pt>
                <c:pt idx="94">
                  <c:v>7.4999992000000303E-16</c:v>
                </c:pt>
                <c:pt idx="95">
                  <c:v>7.9999991000000325E-16</c:v>
                </c:pt>
                <c:pt idx="96">
                  <c:v>8.4999989000000289E-16</c:v>
                </c:pt>
                <c:pt idx="97">
                  <c:v>8.9999993000000379E-16</c:v>
                </c:pt>
                <c:pt idx="98">
                  <c:v>9.4999997000000381E-16</c:v>
                </c:pt>
                <c:pt idx="99">
                  <c:v>1.0000000000000036E-15</c:v>
                </c:pt>
                <c:pt idx="100">
                  <c:v>1.0500000000000033E-15</c:v>
                </c:pt>
                <c:pt idx="101">
                  <c:v>1.1000001000000042E-15</c:v>
                </c:pt>
                <c:pt idx="102">
                  <c:v>1.1500001000000043E-15</c:v>
                </c:pt>
                <c:pt idx="103">
                  <c:v>1.2000002000000035E-15</c:v>
                </c:pt>
                <c:pt idx="104">
                  <c:v>1.2500002000000037E-15</c:v>
                </c:pt>
                <c:pt idx="105">
                  <c:v>1.3000002000000043E-15</c:v>
                </c:pt>
                <c:pt idx="106">
                  <c:v>1.3500003000000049E-15</c:v>
                </c:pt>
                <c:pt idx="107">
                  <c:v>1.4000003000000044E-15</c:v>
                </c:pt>
                <c:pt idx="108">
                  <c:v>1.4500003000000048E-15</c:v>
                </c:pt>
                <c:pt idx="109">
                  <c:v>1.5000004000000054E-15</c:v>
                </c:pt>
                <c:pt idx="110">
                  <c:v>1.5500004000000054E-15</c:v>
                </c:pt>
                <c:pt idx="111">
                  <c:v>1.6000005000000062E-15</c:v>
                </c:pt>
                <c:pt idx="112">
                  <c:v>1.650000500000007E-15</c:v>
                </c:pt>
                <c:pt idx="113">
                  <c:v>1.7000005000000056E-15</c:v>
                </c:pt>
                <c:pt idx="114">
                  <c:v>1.7500006000000056E-15</c:v>
                </c:pt>
                <c:pt idx="115">
                  <c:v>1.8000005000000063E-15</c:v>
                </c:pt>
                <c:pt idx="116">
                  <c:v>1.8500004000000071E-15</c:v>
                </c:pt>
                <c:pt idx="117">
                  <c:v>1.9000004000000075E-15</c:v>
                </c:pt>
                <c:pt idx="118">
                  <c:v>1.9500003000000072E-15</c:v>
                </c:pt>
                <c:pt idx="119">
                  <c:v>2.0000002000000072E-15</c:v>
                </c:pt>
                <c:pt idx="120">
                  <c:v>2.0500002000000068E-15</c:v>
                </c:pt>
                <c:pt idx="121">
                  <c:v>2.1000001000000069E-15</c:v>
                </c:pt>
                <c:pt idx="122">
                  <c:v>2.1500000000000069E-15</c:v>
                </c:pt>
                <c:pt idx="123">
                  <c:v>2.199999900000007E-15</c:v>
                </c:pt>
                <c:pt idx="124">
                  <c:v>2.2499999000000082E-15</c:v>
                </c:pt>
                <c:pt idx="125">
                  <c:v>2.2999998000000082E-15</c:v>
                </c:pt>
                <c:pt idx="126">
                  <c:v>2.3499997000000094E-15</c:v>
                </c:pt>
                <c:pt idx="127">
                  <c:v>2.3999997000000087E-15</c:v>
                </c:pt>
                <c:pt idx="128">
                  <c:v>2.4499996000000087E-15</c:v>
                </c:pt>
                <c:pt idx="129">
                  <c:v>2.4999995000000088E-15</c:v>
                </c:pt>
                <c:pt idx="130">
                  <c:v>2.5499995000000096E-15</c:v>
                </c:pt>
                <c:pt idx="131">
                  <c:v>2.599999400000008E-15</c:v>
                </c:pt>
                <c:pt idx="132">
                  <c:v>2.6499993000000101E-15</c:v>
                </c:pt>
                <c:pt idx="133">
                  <c:v>2.6999993000000089E-15</c:v>
                </c:pt>
                <c:pt idx="134">
                  <c:v>2.7499992000000109E-15</c:v>
                </c:pt>
                <c:pt idx="135">
                  <c:v>2.7999991000000094E-15</c:v>
                </c:pt>
                <c:pt idx="136">
                  <c:v>2.8499991000000094E-15</c:v>
                </c:pt>
                <c:pt idx="137">
                  <c:v>2.8999990000000094E-15</c:v>
                </c:pt>
                <c:pt idx="138">
                  <c:v>2.9499989000000095E-15</c:v>
                </c:pt>
                <c:pt idx="139">
                  <c:v>2.9999988000000095E-15</c:v>
                </c:pt>
                <c:pt idx="140">
                  <c:v>3.0499988000000103E-15</c:v>
                </c:pt>
                <c:pt idx="141">
                  <c:v>3.0999987000000104E-15</c:v>
                </c:pt>
                <c:pt idx="142">
                  <c:v>3.1499986000000108E-15</c:v>
                </c:pt>
                <c:pt idx="143">
                  <c:v>3.1999986000000104E-15</c:v>
                </c:pt>
                <c:pt idx="144">
                  <c:v>3.2499985000000121E-15</c:v>
                </c:pt>
                <c:pt idx="145">
                  <c:v>3.2999984000000101E-15</c:v>
                </c:pt>
                <c:pt idx="146">
                  <c:v>3.3499984000000102E-15</c:v>
                </c:pt>
                <c:pt idx="147">
                  <c:v>3.3999983000000102E-15</c:v>
                </c:pt>
                <c:pt idx="148">
                  <c:v>3.4499982000000118E-15</c:v>
                </c:pt>
                <c:pt idx="149">
                  <c:v>3.4999982000000118E-15</c:v>
                </c:pt>
                <c:pt idx="150">
                  <c:v>3.5499981000000119E-15</c:v>
                </c:pt>
                <c:pt idx="151">
                  <c:v>3.5999980000000115E-15</c:v>
                </c:pt>
                <c:pt idx="152">
                  <c:v>3.6499980000000127E-15</c:v>
                </c:pt>
                <c:pt idx="153">
                  <c:v>3.6999979000000124E-15</c:v>
                </c:pt>
                <c:pt idx="154">
                  <c:v>3.7499978000000152E-15</c:v>
                </c:pt>
                <c:pt idx="155">
                  <c:v>3.7999977000000148E-15</c:v>
                </c:pt>
                <c:pt idx="156">
                  <c:v>3.8499977000000152E-15</c:v>
                </c:pt>
                <c:pt idx="157">
                  <c:v>3.8999976000000125E-15</c:v>
                </c:pt>
                <c:pt idx="158">
                  <c:v>3.9499975000000153E-15</c:v>
                </c:pt>
                <c:pt idx="159">
                  <c:v>3.9999975000000134E-15</c:v>
                </c:pt>
                <c:pt idx="160">
                  <c:v>4.0499974000000146E-15</c:v>
                </c:pt>
                <c:pt idx="161">
                  <c:v>4.0999973000000135E-15</c:v>
                </c:pt>
                <c:pt idx="162">
                  <c:v>4.1499973000000131E-15</c:v>
                </c:pt>
                <c:pt idx="163">
                  <c:v>4.199997200000012E-15</c:v>
                </c:pt>
                <c:pt idx="164">
                  <c:v>4.2499971000000163E-15</c:v>
                </c:pt>
                <c:pt idx="165">
                  <c:v>4.2999971000000168E-15</c:v>
                </c:pt>
                <c:pt idx="166">
                  <c:v>4.349997000000014E-15</c:v>
                </c:pt>
                <c:pt idx="167">
                  <c:v>4.3999969000000129E-15</c:v>
                </c:pt>
                <c:pt idx="168">
                  <c:v>4.4499969000000149E-15</c:v>
                </c:pt>
                <c:pt idx="169">
                  <c:v>4.4999968000000145E-15</c:v>
                </c:pt>
                <c:pt idx="170">
                  <c:v>4.5499967000000158E-15</c:v>
                </c:pt>
                <c:pt idx="171">
                  <c:v>4.5999966000000146E-15</c:v>
                </c:pt>
                <c:pt idx="172">
                  <c:v>4.6499966000000135E-15</c:v>
                </c:pt>
                <c:pt idx="173">
                  <c:v>4.6999965000000123E-15</c:v>
                </c:pt>
                <c:pt idx="174">
                  <c:v>4.7499964000000191E-15</c:v>
                </c:pt>
                <c:pt idx="175">
                  <c:v>4.7999964000000163E-15</c:v>
                </c:pt>
                <c:pt idx="176">
                  <c:v>4.849996300000016E-15</c:v>
                </c:pt>
                <c:pt idx="177">
                  <c:v>4.899996200000014E-15</c:v>
                </c:pt>
                <c:pt idx="178">
                  <c:v>4.9499962000000168E-15</c:v>
                </c:pt>
                <c:pt idx="179">
                  <c:v>4.9999961000000173E-15</c:v>
                </c:pt>
                <c:pt idx="180">
                  <c:v>9.9999998000000379E-15</c:v>
                </c:pt>
                <c:pt idx="181">
                  <c:v>9.9999998000000379E-15</c:v>
                </c:pt>
                <c:pt idx="182">
                  <c:v>1.5000000000000043E-14</c:v>
                </c:pt>
                <c:pt idx="183">
                  <c:v>2.0000000000000063E-14</c:v>
                </c:pt>
                <c:pt idx="184">
                  <c:v>2.5000000000000083E-14</c:v>
                </c:pt>
                <c:pt idx="185">
                  <c:v>2.9999999000000074E-14</c:v>
                </c:pt>
                <c:pt idx="186">
                  <c:v>3.499999800000011E-14</c:v>
                </c:pt>
                <c:pt idx="187">
                  <c:v>3.999999900000012E-14</c:v>
                </c:pt>
                <c:pt idx="188">
                  <c:v>4.5000001000000143E-14</c:v>
                </c:pt>
                <c:pt idx="189">
                  <c:v>5.0000003000000152E-14</c:v>
                </c:pt>
                <c:pt idx="190">
                  <c:v>5.5000004000000169E-14</c:v>
                </c:pt>
                <c:pt idx="191">
                  <c:v>6.000000600000016E-14</c:v>
                </c:pt>
                <c:pt idx="192">
                  <c:v>6.500000700000022E-14</c:v>
                </c:pt>
                <c:pt idx="193">
                  <c:v>7.0000009000000211E-14</c:v>
                </c:pt>
                <c:pt idx="194">
                  <c:v>7.5000011000000253E-14</c:v>
                </c:pt>
                <c:pt idx="195">
                  <c:v>8.0000012000000263E-14</c:v>
                </c:pt>
                <c:pt idx="196">
                  <c:v>8.5000014000000216E-14</c:v>
                </c:pt>
                <c:pt idx="197">
                  <c:v>9.0000015000000276E-14</c:v>
                </c:pt>
                <c:pt idx="198">
                  <c:v>9.5000017000000255E-14</c:v>
                </c:pt>
                <c:pt idx="199">
                  <c:v>1.0000002000000025E-13</c:v>
                </c:pt>
                <c:pt idx="200">
                  <c:v>1.0500002000000028E-13</c:v>
                </c:pt>
                <c:pt idx="201">
                  <c:v>1.1000002000000034E-13</c:v>
                </c:pt>
                <c:pt idx="202">
                  <c:v>1.1500002000000034E-13</c:v>
                </c:pt>
                <c:pt idx="203">
                  <c:v>1.2000002000000029E-13</c:v>
                </c:pt>
                <c:pt idx="204">
                  <c:v>1.2500003000000036E-13</c:v>
                </c:pt>
                <c:pt idx="205">
                  <c:v>1.3000003000000036E-13</c:v>
                </c:pt>
                <c:pt idx="206">
                  <c:v>1.3500003000000039E-13</c:v>
                </c:pt>
                <c:pt idx="207">
                  <c:v>1.4000003000000032E-13</c:v>
                </c:pt>
                <c:pt idx="208">
                  <c:v>1.450000300000004E-13</c:v>
                </c:pt>
                <c:pt idx="209">
                  <c:v>1.5000003000000043E-13</c:v>
                </c:pt>
                <c:pt idx="210">
                  <c:v>1.5500004000000047E-13</c:v>
                </c:pt>
                <c:pt idx="211">
                  <c:v>1.6000004000000047E-13</c:v>
                </c:pt>
                <c:pt idx="212">
                  <c:v>1.6500004000000053E-13</c:v>
                </c:pt>
                <c:pt idx="213">
                  <c:v>1.7000004000000048E-13</c:v>
                </c:pt>
                <c:pt idx="214">
                  <c:v>1.7000004000000048E-13</c:v>
                </c:pt>
                <c:pt idx="215">
                  <c:v>1.6750005000000053E-13</c:v>
                </c:pt>
                <c:pt idx="216">
                  <c:v>1.6500005000000056E-13</c:v>
                </c:pt>
                <c:pt idx="217">
                  <c:v>1.6500005000000056E-13</c:v>
                </c:pt>
                <c:pt idx="218">
                  <c:v>1.6625006000000049E-13</c:v>
                </c:pt>
                <c:pt idx="219">
                  <c:v>1.6750006000000046E-13</c:v>
                </c:pt>
                <c:pt idx="220">
                  <c:v>1.6750006000000046E-13</c:v>
                </c:pt>
                <c:pt idx="221">
                  <c:v>1.6687506000000053E-13</c:v>
                </c:pt>
                <c:pt idx="222">
                  <c:v>1.6625006000000049E-13</c:v>
                </c:pt>
                <c:pt idx="223">
                  <c:v>1.6562505000000057E-13</c:v>
                </c:pt>
                <c:pt idx="224">
                  <c:v>1.6562505000000057E-13</c:v>
                </c:pt>
                <c:pt idx="225">
                  <c:v>1.6593755000000053E-13</c:v>
                </c:pt>
                <c:pt idx="226">
                  <c:v>1.6625004000000052E-13</c:v>
                </c:pt>
                <c:pt idx="227">
                  <c:v>1.6656254000000045E-13</c:v>
                </c:pt>
                <c:pt idx="228">
                  <c:v>1.6687503000000052E-13</c:v>
                </c:pt>
                <c:pt idx="229">
                  <c:v>1.6687503000000052E-13</c:v>
                </c:pt>
                <c:pt idx="230">
                  <c:v>1.6671878000000054E-13</c:v>
                </c:pt>
                <c:pt idx="231">
                  <c:v>1.6656254000000045E-13</c:v>
                </c:pt>
                <c:pt idx="232">
                  <c:v>1.6640629000000052E-13</c:v>
                </c:pt>
                <c:pt idx="233">
                  <c:v>1.6625004000000052E-13</c:v>
                </c:pt>
                <c:pt idx="234">
                  <c:v>1.6625004000000052E-13</c:v>
                </c:pt>
                <c:pt idx="235">
                  <c:v>1.6632817000000045E-13</c:v>
                </c:pt>
                <c:pt idx="236">
                  <c:v>1.6640630000000051E-13</c:v>
                </c:pt>
                <c:pt idx="237">
                  <c:v>1.6640630000000051E-13</c:v>
                </c:pt>
                <c:pt idx="238">
                  <c:v>1.6636725000000051E-13</c:v>
                </c:pt>
                <c:pt idx="239">
                  <c:v>1.663281900000005E-13</c:v>
                </c:pt>
                <c:pt idx="240">
                  <c:v>1.6628913000000041E-13</c:v>
                </c:pt>
                <c:pt idx="241">
                  <c:v>1.6628913000000041E-13</c:v>
                </c:pt>
                <c:pt idx="242">
                  <c:v>1.6630866000000049E-13</c:v>
                </c:pt>
                <c:pt idx="243">
                  <c:v>1.663281900000005E-13</c:v>
                </c:pt>
                <c:pt idx="244">
                  <c:v>1.6634772000000045E-13</c:v>
                </c:pt>
                <c:pt idx="245">
                  <c:v>1.6634772000000045E-13</c:v>
                </c:pt>
                <c:pt idx="246">
                  <c:v>1.6633794000000045E-13</c:v>
                </c:pt>
                <c:pt idx="247">
                  <c:v>1.6633794000000045E-13</c:v>
                </c:pt>
                <c:pt idx="248">
                  <c:v>1.663428200000004E-13</c:v>
                </c:pt>
                <c:pt idx="249">
                  <c:v>1.663428200000004E-13</c:v>
                </c:pt>
                <c:pt idx="250">
                  <c:v>1.6634038000000049E-13</c:v>
                </c:pt>
                <c:pt idx="251">
                  <c:v>1.6633794000000045E-13</c:v>
                </c:pt>
                <c:pt idx="252">
                  <c:v>1.6633551000000054E-13</c:v>
                </c:pt>
                <c:pt idx="253">
                  <c:v>1.6633307000000045E-13</c:v>
                </c:pt>
                <c:pt idx="254">
                  <c:v>1.6633063000000041E-13</c:v>
                </c:pt>
                <c:pt idx="255">
                  <c:v>1.663281900000005E-13</c:v>
                </c:pt>
                <c:pt idx="256">
                  <c:v>1.663281900000005E-13</c:v>
                </c:pt>
                <c:pt idx="257">
                  <c:v>1.6632941000000043E-13</c:v>
                </c:pt>
                <c:pt idx="258">
                  <c:v>1.6633063000000041E-13</c:v>
                </c:pt>
                <c:pt idx="259">
                  <c:v>1.6633063000000041E-13</c:v>
                </c:pt>
                <c:pt idx="260">
                  <c:v>1.6633002000000043E-13</c:v>
                </c:pt>
                <c:pt idx="261">
                  <c:v>1.6632941000000043E-13</c:v>
                </c:pt>
                <c:pt idx="262">
                  <c:v>1.6632880000000055E-13</c:v>
                </c:pt>
                <c:pt idx="263">
                  <c:v>1.663281900000005E-13</c:v>
                </c:pt>
                <c:pt idx="264">
                  <c:v>1.663281900000005E-13</c:v>
                </c:pt>
                <c:pt idx="265">
                  <c:v>1.6632850000000053E-13</c:v>
                </c:pt>
                <c:pt idx="266">
                  <c:v>1.6632881000000051E-13</c:v>
                </c:pt>
                <c:pt idx="267">
                  <c:v>1.6632912000000037E-13</c:v>
                </c:pt>
                <c:pt idx="268">
                  <c:v>1.663294300000004E-13</c:v>
                </c:pt>
                <c:pt idx="269">
                  <c:v>1.663294300000004E-13</c:v>
                </c:pt>
                <c:pt idx="270">
                  <c:v>1.6632928000000049E-13</c:v>
                </c:pt>
                <c:pt idx="271">
                  <c:v>1.6632914000000044E-13</c:v>
                </c:pt>
                <c:pt idx="272">
                  <c:v>1.6632914000000044E-13</c:v>
                </c:pt>
                <c:pt idx="273">
                  <c:v>1.6632922000000043E-13</c:v>
                </c:pt>
                <c:pt idx="274">
                  <c:v>1.6632922000000043E-13</c:v>
                </c:pt>
                <c:pt idx="275">
                  <c:v>1.6632918000000041E-13</c:v>
                </c:pt>
                <c:pt idx="276">
                  <c:v>1.6632918000000041E-13</c:v>
                </c:pt>
                <c:pt idx="277">
                  <c:v>1.6632919000000045E-13</c:v>
                </c:pt>
                <c:pt idx="278">
                  <c:v>1.6632920000000048E-13</c:v>
                </c:pt>
                <c:pt idx="279">
                  <c:v>1.6632922000000043E-13</c:v>
                </c:pt>
              </c:numCache>
            </c:numRef>
          </c:xVal>
          <c:yVal>
            <c:numRef>
              <c:f>Sheet1!$D$2:$D$281</c:f>
              <c:numCache>
                <c:formatCode>0.00E+00</c:formatCode>
                <c:ptCount val="280"/>
                <c:pt idx="0">
                  <c:v>3.1037834000000082E-8</c:v>
                </c:pt>
                <c:pt idx="1">
                  <c:v>3.1037834000000082E-8</c:v>
                </c:pt>
                <c:pt idx="2">
                  <c:v>3.1013779000000068E-8</c:v>
                </c:pt>
                <c:pt idx="3">
                  <c:v>3.0983758000000057E-8</c:v>
                </c:pt>
                <c:pt idx="4">
                  <c:v>3.0945239000000063E-8</c:v>
                </c:pt>
                <c:pt idx="5">
                  <c:v>3.0894016000000057E-8</c:v>
                </c:pt>
                <c:pt idx="6">
                  <c:v>3.0822565000000047E-8</c:v>
                </c:pt>
                <c:pt idx="7">
                  <c:v>3.0715956000000054E-8</c:v>
                </c:pt>
                <c:pt idx="8">
                  <c:v>3.0539772000000067E-8</c:v>
                </c:pt>
                <c:pt idx="9">
                  <c:v>3.0192918000000058E-8</c:v>
                </c:pt>
                <c:pt idx="10">
                  <c:v>2.9194537000000029E-8</c:v>
                </c:pt>
                <c:pt idx="11">
                  <c:v>2.7370057000000061E-8</c:v>
                </c:pt>
                <c:pt idx="12">
                  <c:v>2.428940700000005E-8</c:v>
                </c:pt>
                <c:pt idx="13">
                  <c:v>1.9733238000000028E-8</c:v>
                </c:pt>
                <c:pt idx="14">
                  <c:v>1.4193592000000018E-8</c:v>
                </c:pt>
                <c:pt idx="15">
                  <c:v>8.9156369000000284E-9</c:v>
                </c:pt>
                <c:pt idx="16">
                  <c:v>4.9872601000000137E-9</c:v>
                </c:pt>
                <c:pt idx="17">
                  <c:v>2.5883826000000059E-9</c:v>
                </c:pt>
                <c:pt idx="18">
                  <c:v>1.2916600000000017E-9</c:v>
                </c:pt>
                <c:pt idx="19">
                  <c:v>6.363852300000012E-10</c:v>
                </c:pt>
                <c:pt idx="20">
                  <c:v>3.228426300000009E-10</c:v>
                </c:pt>
                <c:pt idx="21">
                  <c:v>1.7810977000000039E-10</c:v>
                </c:pt>
                <c:pt idx="22">
                  <c:v>1.086106900000003E-10</c:v>
                </c:pt>
                <c:pt idx="23">
                  <c:v>7.0103378000000136E-11</c:v>
                </c:pt>
                <c:pt idx="24">
                  <c:v>4.5324544000000095E-11</c:v>
                </c:pt>
                <c:pt idx="25">
                  <c:v>2.8588155000000048E-11</c:v>
                </c:pt>
                <c:pt idx="26">
                  <c:v>1.7613092000000031E-11</c:v>
                </c:pt>
                <c:pt idx="27">
                  <c:v>1.0836734000000026E-11</c:v>
                </c:pt>
                <c:pt idx="28">
                  <c:v>6.9381230000000223E-12</c:v>
                </c:pt>
                <c:pt idx="29">
                  <c:v>4.8286538000000115E-12</c:v>
                </c:pt>
                <c:pt idx="30">
                  <c:v>3.7090225000000094E-12</c:v>
                </c:pt>
                <c:pt idx="31">
                  <c:v>3.7090225000000094E-12</c:v>
                </c:pt>
                <c:pt idx="32">
                  <c:v>4.2787957000000128E-12</c:v>
                </c:pt>
                <c:pt idx="33">
                  <c:v>4.8286538000000115E-12</c:v>
                </c:pt>
                <c:pt idx="34">
                  <c:v>5.3675605000000102E-12</c:v>
                </c:pt>
                <c:pt idx="35">
                  <c:v>5.3675605000000102E-12</c:v>
                </c:pt>
                <c:pt idx="36">
                  <c:v>5.0992382000000139E-12</c:v>
                </c:pt>
                <c:pt idx="37">
                  <c:v>4.8286538000000115E-12</c:v>
                </c:pt>
                <c:pt idx="38">
                  <c:v>4.5554082000000101E-12</c:v>
                </c:pt>
                <c:pt idx="39">
                  <c:v>4.2787956000000119E-12</c:v>
                </c:pt>
                <c:pt idx="40">
                  <c:v>4.2787956000000119E-12</c:v>
                </c:pt>
                <c:pt idx="41">
                  <c:v>4.417585400000007E-12</c:v>
                </c:pt>
                <c:pt idx="42">
                  <c:v>4.5554081000000117E-12</c:v>
                </c:pt>
                <c:pt idx="43">
                  <c:v>4.6923982000000099E-12</c:v>
                </c:pt>
                <c:pt idx="44">
                  <c:v>4.8286531000000127E-12</c:v>
                </c:pt>
                <c:pt idx="45">
                  <c:v>4.8286531000000127E-12</c:v>
                </c:pt>
                <c:pt idx="46">
                  <c:v>4.7606123000000117E-12</c:v>
                </c:pt>
                <c:pt idx="47">
                  <c:v>4.6923982000000099E-12</c:v>
                </c:pt>
                <c:pt idx="48">
                  <c:v>4.6240013000000069E-12</c:v>
                </c:pt>
                <c:pt idx="49">
                  <c:v>4.5554081000000117E-12</c:v>
                </c:pt>
                <c:pt idx="50">
                  <c:v>4.5554081000000117E-12</c:v>
                </c:pt>
                <c:pt idx="51">
                  <c:v>4.5897304000000128E-12</c:v>
                </c:pt>
                <c:pt idx="52">
                  <c:v>4.6240013000000069E-12</c:v>
                </c:pt>
                <c:pt idx="53">
                  <c:v>4.6582226000000127E-12</c:v>
                </c:pt>
                <c:pt idx="54">
                  <c:v>4.6923982000000099E-12</c:v>
                </c:pt>
                <c:pt idx="55">
                  <c:v>4.6923982000000099E-12</c:v>
                </c:pt>
                <c:pt idx="56">
                  <c:v>4.6753165000000092E-12</c:v>
                </c:pt>
                <c:pt idx="57">
                  <c:v>4.6582226000000127E-12</c:v>
                </c:pt>
                <c:pt idx="58">
                  <c:v>4.641117500000009E-12</c:v>
                </c:pt>
                <c:pt idx="59">
                  <c:v>4.6240013000000069E-12</c:v>
                </c:pt>
                <c:pt idx="60">
                  <c:v>4.6240013000000069E-12</c:v>
                </c:pt>
                <c:pt idx="61">
                  <c:v>4.6325605000000098E-12</c:v>
                </c:pt>
                <c:pt idx="62">
                  <c:v>4.641117600000009E-12</c:v>
                </c:pt>
                <c:pt idx="63">
                  <c:v>4.6496726000000127E-12</c:v>
                </c:pt>
                <c:pt idx="64">
                  <c:v>4.6496726000000127E-12</c:v>
                </c:pt>
                <c:pt idx="65">
                  <c:v>4.6453961000000119E-12</c:v>
                </c:pt>
                <c:pt idx="66">
                  <c:v>4.641117600000009E-12</c:v>
                </c:pt>
                <c:pt idx="67">
                  <c:v>4.6368394000000128E-12</c:v>
                </c:pt>
                <c:pt idx="68">
                  <c:v>4.6368394000000128E-12</c:v>
                </c:pt>
                <c:pt idx="69">
                  <c:v>4.6389787000000119E-12</c:v>
                </c:pt>
                <c:pt idx="70">
                  <c:v>4.641117600000009E-12</c:v>
                </c:pt>
                <c:pt idx="71">
                  <c:v>4.6432573000000115E-12</c:v>
                </c:pt>
                <c:pt idx="72">
                  <c:v>4.6432573000000115E-12</c:v>
                </c:pt>
                <c:pt idx="73">
                  <c:v>4.6421876000000071E-12</c:v>
                </c:pt>
                <c:pt idx="74">
                  <c:v>4.641117600000009E-12</c:v>
                </c:pt>
                <c:pt idx="75">
                  <c:v>4.6400481000000128E-12</c:v>
                </c:pt>
                <c:pt idx="76">
                  <c:v>4.6400481000000128E-12</c:v>
                </c:pt>
                <c:pt idx="77">
                  <c:v>4.6405828000000089E-12</c:v>
                </c:pt>
                <c:pt idx="78">
                  <c:v>4.641117600000009E-12</c:v>
                </c:pt>
                <c:pt idx="79">
                  <c:v>4.6416541000000118E-12</c:v>
                </c:pt>
                <c:pt idx="80">
                  <c:v>1.8699037000000049E-12</c:v>
                </c:pt>
                <c:pt idx="81">
                  <c:v>1.8699037000000049E-12</c:v>
                </c:pt>
                <c:pt idx="82">
                  <c:v>1.8797180000000049E-12</c:v>
                </c:pt>
                <c:pt idx="83">
                  <c:v>1.888252400000006E-12</c:v>
                </c:pt>
                <c:pt idx="84">
                  <c:v>1.8959843000000047E-12</c:v>
                </c:pt>
                <c:pt idx="85">
                  <c:v>1.9031437000000045E-12</c:v>
                </c:pt>
                <c:pt idx="86">
                  <c:v>1.9098617000000039E-12</c:v>
                </c:pt>
                <c:pt idx="87">
                  <c:v>1.9162227000000049E-12</c:v>
                </c:pt>
                <c:pt idx="88">
                  <c:v>1.9222853000000061E-12</c:v>
                </c:pt>
                <c:pt idx="89">
                  <c:v>1.9280927000000049E-12</c:v>
                </c:pt>
                <c:pt idx="90">
                  <c:v>1.933678300000005E-12</c:v>
                </c:pt>
                <c:pt idx="91">
                  <c:v>1.939068700000005E-12</c:v>
                </c:pt>
                <c:pt idx="92">
                  <c:v>1.9442852000000057E-12</c:v>
                </c:pt>
                <c:pt idx="93">
                  <c:v>1.9493456000000051E-12</c:v>
                </c:pt>
                <c:pt idx="94">
                  <c:v>1.9542649000000059E-12</c:v>
                </c:pt>
                <c:pt idx="95">
                  <c:v>1.9590556000000059E-12</c:v>
                </c:pt>
                <c:pt idx="96">
                  <c:v>1.9637286000000046E-12</c:v>
                </c:pt>
                <c:pt idx="97">
                  <c:v>1.9682936000000048E-12</c:v>
                </c:pt>
                <c:pt idx="98">
                  <c:v>1.9727583000000061E-12</c:v>
                </c:pt>
                <c:pt idx="99">
                  <c:v>1.9771303000000047E-12</c:v>
                </c:pt>
                <c:pt idx="100">
                  <c:v>1.9814156000000058E-12</c:v>
                </c:pt>
                <c:pt idx="101">
                  <c:v>1.9856201000000047E-12</c:v>
                </c:pt>
                <c:pt idx="102">
                  <c:v>1.9897487000000054E-12</c:v>
                </c:pt>
                <c:pt idx="103">
                  <c:v>1.9938060000000045E-12</c:v>
                </c:pt>
                <c:pt idx="104">
                  <c:v>1.9977960000000048E-12</c:v>
                </c:pt>
                <c:pt idx="105">
                  <c:v>2.0017222000000058E-12</c:v>
                </c:pt>
                <c:pt idx="106">
                  <c:v>2.0055881000000039E-12</c:v>
                </c:pt>
                <c:pt idx="107">
                  <c:v>2.0093967000000065E-12</c:v>
                </c:pt>
                <c:pt idx="108">
                  <c:v>2.0131508000000051E-12</c:v>
                </c:pt>
                <c:pt idx="109">
                  <c:v>2.0168529000000011E-12</c:v>
                </c:pt>
                <c:pt idx="110">
                  <c:v>2.0205053000000052E-12</c:v>
                </c:pt>
                <c:pt idx="111">
                  <c:v>2.024110000000006E-12</c:v>
                </c:pt>
                <c:pt idx="112">
                  <c:v>2.0276693000000048E-12</c:v>
                </c:pt>
                <c:pt idx="113">
                  <c:v>2.031184700000007E-12</c:v>
                </c:pt>
                <c:pt idx="114">
                  <c:v>2.0346583000000028E-12</c:v>
                </c:pt>
                <c:pt idx="115">
                  <c:v>2.0380912000000062E-12</c:v>
                </c:pt>
                <c:pt idx="116">
                  <c:v>2.0414852000000049E-12</c:v>
                </c:pt>
                <c:pt idx="117">
                  <c:v>2.0448417000000054E-12</c:v>
                </c:pt>
                <c:pt idx="118">
                  <c:v>2.0481618000000063E-12</c:v>
                </c:pt>
                <c:pt idx="119">
                  <c:v>2.0514468000000039E-12</c:v>
                </c:pt>
                <c:pt idx="120">
                  <c:v>2.054697900000005E-12</c:v>
                </c:pt>
                <c:pt idx="121">
                  <c:v>2.0579161000000052E-12</c:v>
                </c:pt>
                <c:pt idx="122">
                  <c:v>2.0611025000000057E-12</c:v>
                </c:pt>
                <c:pt idx="123">
                  <c:v>2.0642579000000044E-12</c:v>
                </c:pt>
                <c:pt idx="124">
                  <c:v>2.0673833000000064E-12</c:v>
                </c:pt>
                <c:pt idx="125">
                  <c:v>2.0704796000000045E-12</c:v>
                </c:pt>
                <c:pt idx="126">
                  <c:v>2.0735475000000056E-12</c:v>
                </c:pt>
                <c:pt idx="127">
                  <c:v>2.0765878000000053E-12</c:v>
                </c:pt>
                <c:pt idx="128">
                  <c:v>2.0796012000000053E-12</c:v>
                </c:pt>
                <c:pt idx="129">
                  <c:v>2.0825887000000056E-12</c:v>
                </c:pt>
                <c:pt idx="130">
                  <c:v>2.0855506000000053E-12</c:v>
                </c:pt>
                <c:pt idx="131">
                  <c:v>2.0884877000000065E-12</c:v>
                </c:pt>
                <c:pt idx="132">
                  <c:v>2.0914006000000041E-12</c:v>
                </c:pt>
                <c:pt idx="133">
                  <c:v>2.0942897000000054E-12</c:v>
                </c:pt>
                <c:pt idx="134">
                  <c:v>2.0971557000000059E-12</c:v>
                </c:pt>
                <c:pt idx="135">
                  <c:v>2.0999992000000059E-12</c:v>
                </c:pt>
                <c:pt idx="136">
                  <c:v>2.1028207000000058E-12</c:v>
                </c:pt>
                <c:pt idx="137">
                  <c:v>2.1056205000000064E-12</c:v>
                </c:pt>
                <c:pt idx="138">
                  <c:v>2.1083993000000071E-12</c:v>
                </c:pt>
                <c:pt idx="139">
                  <c:v>2.111157300000005E-12</c:v>
                </c:pt>
                <c:pt idx="140">
                  <c:v>2.113895200000005E-12</c:v>
                </c:pt>
                <c:pt idx="141">
                  <c:v>2.1166134000000034E-12</c:v>
                </c:pt>
                <c:pt idx="142">
                  <c:v>2.119312000000005E-12</c:v>
                </c:pt>
                <c:pt idx="143">
                  <c:v>2.1219918000000074E-12</c:v>
                </c:pt>
                <c:pt idx="144">
                  <c:v>2.1246528000000051E-12</c:v>
                </c:pt>
                <c:pt idx="145">
                  <c:v>2.1272956000000064E-12</c:v>
                </c:pt>
                <c:pt idx="146">
                  <c:v>2.1299206000000063E-12</c:v>
                </c:pt>
                <c:pt idx="147">
                  <c:v>2.1325278000000064E-12</c:v>
                </c:pt>
                <c:pt idx="148">
                  <c:v>2.1351178000000063E-12</c:v>
                </c:pt>
                <c:pt idx="149">
                  <c:v>2.1376909000000057E-12</c:v>
                </c:pt>
                <c:pt idx="150">
                  <c:v>2.1402475000000061E-12</c:v>
                </c:pt>
                <c:pt idx="151">
                  <c:v>2.142787500000007E-12</c:v>
                </c:pt>
                <c:pt idx="152">
                  <c:v>2.1453117000000081E-12</c:v>
                </c:pt>
                <c:pt idx="153">
                  <c:v>2.1478200000000065E-12</c:v>
                </c:pt>
                <c:pt idx="154">
                  <c:v>2.1503128000000056E-12</c:v>
                </c:pt>
                <c:pt idx="155">
                  <c:v>2.1527905000000061E-12</c:v>
                </c:pt>
                <c:pt idx="156">
                  <c:v>2.1552530000000039E-12</c:v>
                </c:pt>
                <c:pt idx="157">
                  <c:v>2.1577008000000069E-12</c:v>
                </c:pt>
                <c:pt idx="158">
                  <c:v>2.1601342000000089E-12</c:v>
                </c:pt>
                <c:pt idx="159">
                  <c:v>2.1625534000000043E-12</c:v>
                </c:pt>
                <c:pt idx="160">
                  <c:v>2.1649585000000057E-12</c:v>
                </c:pt>
                <c:pt idx="161">
                  <c:v>2.1673499000000056E-12</c:v>
                </c:pt>
                <c:pt idx="162">
                  <c:v>2.169727600000007E-12</c:v>
                </c:pt>
                <c:pt idx="163">
                  <c:v>2.1720918000000058E-12</c:v>
                </c:pt>
                <c:pt idx="164">
                  <c:v>2.1744429000000039E-12</c:v>
                </c:pt>
                <c:pt idx="165">
                  <c:v>2.1767813000000063E-12</c:v>
                </c:pt>
                <c:pt idx="166">
                  <c:v>2.1791066000000057E-12</c:v>
                </c:pt>
                <c:pt idx="167">
                  <c:v>2.1814194000000051E-12</c:v>
                </c:pt>
                <c:pt idx="168">
                  <c:v>2.1837199000000063E-12</c:v>
                </c:pt>
                <c:pt idx="169">
                  <c:v>2.1860078000000063E-12</c:v>
                </c:pt>
                <c:pt idx="170">
                  <c:v>2.1882839000000063E-12</c:v>
                </c:pt>
                <c:pt idx="171">
                  <c:v>2.1905483000000045E-12</c:v>
                </c:pt>
                <c:pt idx="172">
                  <c:v>2.1928006000000045E-12</c:v>
                </c:pt>
                <c:pt idx="173">
                  <c:v>2.1950417000000057E-12</c:v>
                </c:pt>
                <c:pt idx="174">
                  <c:v>2.1972713000000064E-12</c:v>
                </c:pt>
                <c:pt idx="175">
                  <c:v>2.1994895000000053E-12</c:v>
                </c:pt>
                <c:pt idx="176">
                  <c:v>2.2016969000000053E-12</c:v>
                </c:pt>
                <c:pt idx="177">
                  <c:v>2.2038932000000081E-12</c:v>
                </c:pt>
                <c:pt idx="178">
                  <c:v>2.2060784000000042E-12</c:v>
                </c:pt>
                <c:pt idx="179">
                  <c:v>2.2082535000000065E-12</c:v>
                </c:pt>
                <c:pt idx="180">
                  <c:v>2.2508367000000063E-12</c:v>
                </c:pt>
                <c:pt idx="181">
                  <c:v>2.2508367000000063E-12</c:v>
                </c:pt>
                <c:pt idx="182">
                  <c:v>2.379772000000004E-12</c:v>
                </c:pt>
                <c:pt idx="183">
                  <c:v>2.4885096000000069E-12</c:v>
                </c:pt>
                <c:pt idx="184">
                  <c:v>2.585044000000006E-12</c:v>
                </c:pt>
                <c:pt idx="185">
                  <c:v>2.6734315000000088E-12</c:v>
                </c:pt>
                <c:pt idx="186">
                  <c:v>2.7560262000000074E-12</c:v>
                </c:pt>
                <c:pt idx="187">
                  <c:v>2.834311900000007E-12</c:v>
                </c:pt>
                <c:pt idx="188">
                  <c:v>2.9092874000000066E-12</c:v>
                </c:pt>
                <c:pt idx="189">
                  <c:v>2.9816511000000066E-12</c:v>
                </c:pt>
                <c:pt idx="190">
                  <c:v>3.0519125000000064E-12</c:v>
                </c:pt>
                <c:pt idx="191">
                  <c:v>3.1204513000000085E-12</c:v>
                </c:pt>
                <c:pt idx="192">
                  <c:v>3.1875590000000097E-12</c:v>
                </c:pt>
                <c:pt idx="193">
                  <c:v>3.2534630000000088E-12</c:v>
                </c:pt>
                <c:pt idx="194">
                  <c:v>3.3183428000000066E-12</c:v>
                </c:pt>
                <c:pt idx="195">
                  <c:v>3.3823455000000063E-12</c:v>
                </c:pt>
                <c:pt idx="196">
                  <c:v>3.4455864000000085E-12</c:v>
                </c:pt>
                <c:pt idx="197">
                  <c:v>3.50816350000001E-12</c:v>
                </c:pt>
                <c:pt idx="198">
                  <c:v>3.5701582000000089E-12</c:v>
                </c:pt>
                <c:pt idx="199">
                  <c:v>3.6316361000000091E-12</c:v>
                </c:pt>
                <c:pt idx="200">
                  <c:v>3.6926557000000078E-12</c:v>
                </c:pt>
                <c:pt idx="201">
                  <c:v>3.7532645000000104E-12</c:v>
                </c:pt>
                <c:pt idx="202">
                  <c:v>3.8135032000000094E-12</c:v>
                </c:pt>
                <c:pt idx="203">
                  <c:v>3.8734070000000097E-12</c:v>
                </c:pt>
                <c:pt idx="204">
                  <c:v>3.9330066000000098E-12</c:v>
                </c:pt>
                <c:pt idx="205">
                  <c:v>3.99232660000001E-12</c:v>
                </c:pt>
                <c:pt idx="206">
                  <c:v>4.0513906000000118E-12</c:v>
                </c:pt>
                <c:pt idx="207">
                  <c:v>4.1102191000000102E-12</c:v>
                </c:pt>
                <c:pt idx="208">
                  <c:v>4.1688284000000097E-12</c:v>
                </c:pt>
                <c:pt idx="209">
                  <c:v>4.227235600000008E-12</c:v>
                </c:pt>
                <c:pt idx="210">
                  <c:v>4.2854495000000127E-12</c:v>
                </c:pt>
                <c:pt idx="211">
                  <c:v>4.3434876000000088E-12</c:v>
                </c:pt>
                <c:pt idx="212">
                  <c:v>4.401354600000012E-12</c:v>
                </c:pt>
                <c:pt idx="213">
                  <c:v>4.4590628000000139E-12</c:v>
                </c:pt>
                <c:pt idx="214">
                  <c:v>4.4590628000000139E-12</c:v>
                </c:pt>
                <c:pt idx="215">
                  <c:v>4.4302282000000149E-12</c:v>
                </c:pt>
                <c:pt idx="216">
                  <c:v>4.4013550000000138E-12</c:v>
                </c:pt>
                <c:pt idx="217">
                  <c:v>4.4013550000000138E-12</c:v>
                </c:pt>
                <c:pt idx="218">
                  <c:v>4.4157958000000111E-12</c:v>
                </c:pt>
                <c:pt idx="219">
                  <c:v>4.4302283000000166E-12</c:v>
                </c:pt>
                <c:pt idx="220">
                  <c:v>4.4302283000000166E-12</c:v>
                </c:pt>
                <c:pt idx="221">
                  <c:v>4.423012400000012E-12</c:v>
                </c:pt>
                <c:pt idx="222">
                  <c:v>4.4157958000000111E-12</c:v>
                </c:pt>
                <c:pt idx="223">
                  <c:v>4.4085757000000114E-12</c:v>
                </c:pt>
                <c:pt idx="224">
                  <c:v>4.4085757000000114E-12</c:v>
                </c:pt>
                <c:pt idx="225">
                  <c:v>4.4121866000000069E-12</c:v>
                </c:pt>
                <c:pt idx="226">
                  <c:v>4.4157956000000118E-12</c:v>
                </c:pt>
                <c:pt idx="227">
                  <c:v>4.4194051000000138E-12</c:v>
                </c:pt>
                <c:pt idx="228">
                  <c:v>4.4230121000000119E-12</c:v>
                </c:pt>
                <c:pt idx="229">
                  <c:v>4.4230121000000119E-12</c:v>
                </c:pt>
                <c:pt idx="230">
                  <c:v>4.4212082000000142E-12</c:v>
                </c:pt>
                <c:pt idx="231">
                  <c:v>4.4194051000000138E-12</c:v>
                </c:pt>
                <c:pt idx="232">
                  <c:v>4.4176002000000115E-12</c:v>
                </c:pt>
                <c:pt idx="233">
                  <c:v>4.4157956000000118E-12</c:v>
                </c:pt>
                <c:pt idx="234">
                  <c:v>4.4157956000000118E-12</c:v>
                </c:pt>
                <c:pt idx="235">
                  <c:v>4.4166968000000126E-12</c:v>
                </c:pt>
                <c:pt idx="236">
                  <c:v>4.417600400000014E-12</c:v>
                </c:pt>
                <c:pt idx="237">
                  <c:v>4.417600400000014E-12</c:v>
                </c:pt>
                <c:pt idx="238">
                  <c:v>4.4171485000000101E-12</c:v>
                </c:pt>
                <c:pt idx="239">
                  <c:v>4.4166969000000127E-12</c:v>
                </c:pt>
                <c:pt idx="240">
                  <c:v>4.4162465000000128E-12</c:v>
                </c:pt>
                <c:pt idx="241">
                  <c:v>4.4162465000000128E-12</c:v>
                </c:pt>
                <c:pt idx="242">
                  <c:v>4.4164717000000128E-12</c:v>
                </c:pt>
                <c:pt idx="243">
                  <c:v>4.4166969000000127E-12</c:v>
                </c:pt>
                <c:pt idx="244">
                  <c:v>4.4169229000000123E-12</c:v>
                </c:pt>
                <c:pt idx="245">
                  <c:v>4.4169229000000123E-12</c:v>
                </c:pt>
                <c:pt idx="246">
                  <c:v>4.416810800000009E-12</c:v>
                </c:pt>
                <c:pt idx="247">
                  <c:v>4.416810800000009E-12</c:v>
                </c:pt>
                <c:pt idx="248">
                  <c:v>4.4168675000000118E-12</c:v>
                </c:pt>
                <c:pt idx="249">
                  <c:v>4.4168675000000118E-12</c:v>
                </c:pt>
                <c:pt idx="250">
                  <c:v>4.416839000000014E-12</c:v>
                </c:pt>
                <c:pt idx="251">
                  <c:v>4.416810800000009E-12</c:v>
                </c:pt>
                <c:pt idx="252">
                  <c:v>4.4167821000000134E-12</c:v>
                </c:pt>
                <c:pt idx="253">
                  <c:v>4.4167537000000148E-12</c:v>
                </c:pt>
                <c:pt idx="254">
                  <c:v>4.4167246000000117E-12</c:v>
                </c:pt>
                <c:pt idx="255">
                  <c:v>4.4166969000000127E-12</c:v>
                </c:pt>
                <c:pt idx="256">
                  <c:v>4.4166969000000127E-12</c:v>
                </c:pt>
                <c:pt idx="257">
                  <c:v>4.4167102000000107E-12</c:v>
                </c:pt>
                <c:pt idx="258">
                  <c:v>4.4167246000000117E-12</c:v>
                </c:pt>
                <c:pt idx="259">
                  <c:v>4.4167246000000117E-12</c:v>
                </c:pt>
                <c:pt idx="260">
                  <c:v>4.416717400000014E-12</c:v>
                </c:pt>
                <c:pt idx="261">
                  <c:v>4.4167102000000107E-12</c:v>
                </c:pt>
                <c:pt idx="262">
                  <c:v>4.4167031000000155E-12</c:v>
                </c:pt>
                <c:pt idx="263">
                  <c:v>4.4166969000000127E-12</c:v>
                </c:pt>
                <c:pt idx="264">
                  <c:v>4.4166969000000127E-12</c:v>
                </c:pt>
                <c:pt idx="265">
                  <c:v>4.4167004000000139E-12</c:v>
                </c:pt>
                <c:pt idx="266">
                  <c:v>4.4167033000000148E-12</c:v>
                </c:pt>
                <c:pt idx="267">
                  <c:v>4.4167067000000127E-12</c:v>
                </c:pt>
                <c:pt idx="268">
                  <c:v>4.4167107000000118E-12</c:v>
                </c:pt>
                <c:pt idx="269">
                  <c:v>4.4167107000000118E-12</c:v>
                </c:pt>
                <c:pt idx="270">
                  <c:v>4.416708900000014E-12</c:v>
                </c:pt>
                <c:pt idx="271">
                  <c:v>4.416707200000013E-12</c:v>
                </c:pt>
                <c:pt idx="272">
                  <c:v>4.416707200000013E-12</c:v>
                </c:pt>
                <c:pt idx="273">
                  <c:v>4.4167082000000128E-12</c:v>
                </c:pt>
                <c:pt idx="274">
                  <c:v>4.4167082000000128E-12</c:v>
                </c:pt>
                <c:pt idx="275">
                  <c:v>4.4167079000000118E-12</c:v>
                </c:pt>
                <c:pt idx="276">
                  <c:v>4.4167079000000118E-12</c:v>
                </c:pt>
                <c:pt idx="277">
                  <c:v>4.4167080000000135E-12</c:v>
                </c:pt>
                <c:pt idx="278">
                  <c:v>4.4167080000000135E-12</c:v>
                </c:pt>
                <c:pt idx="279">
                  <c:v>4.4167082000000128E-12</c:v>
                </c:pt>
              </c:numCache>
            </c:numRef>
          </c:yVal>
        </c:ser>
        <c:axId val="186815232"/>
        <c:axId val="186817152"/>
      </c:scatterChart>
      <c:scatterChart>
        <c:scatterStyle val="lineMarker"/>
        <c:ser>
          <c:idx val="1"/>
          <c:order val="1"/>
          <c:tx>
            <c:strRef>
              <c:f>Sheet1!$C$1</c:f>
              <c:strCache>
                <c:ptCount val="1"/>
                <c:pt idx="0">
                  <c:v>Reconstruction error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  <c:spPr>
              <a:ln>
                <a:noFill/>
              </a:ln>
            </c:spPr>
          </c:marker>
          <c:dPt>
            <c:idx val="15"/>
            <c:marker>
              <c:spPr>
                <a:solidFill>
                  <a:srgbClr val="C00000"/>
                </a:solidFill>
                <a:ln>
                  <a:noFill/>
                </a:ln>
              </c:spPr>
            </c:marker>
          </c:dPt>
          <c:xVal>
            <c:numRef>
              <c:f>Sheet1!$A$2:$A$281</c:f>
              <c:numCache>
                <c:formatCode>0.00E+00</c:formatCode>
                <c:ptCount val="280"/>
                <c:pt idx="0">
                  <c:v>1.0000000000000019E-6</c:v>
                </c:pt>
                <c:pt idx="1">
                  <c:v>1.0000000000000019E-6</c:v>
                </c:pt>
                <c:pt idx="2">
                  <c:v>8.9999997000000165E-7</c:v>
                </c:pt>
                <c:pt idx="3">
                  <c:v>7.9999995000000137E-7</c:v>
                </c:pt>
                <c:pt idx="4">
                  <c:v>6.9999993000000151E-7</c:v>
                </c:pt>
                <c:pt idx="5">
                  <c:v>5.9999991000000123E-7</c:v>
                </c:pt>
                <c:pt idx="6">
                  <c:v>4.9999989000000095E-7</c:v>
                </c:pt>
                <c:pt idx="7">
                  <c:v>3.9999989000000048E-7</c:v>
                </c:pt>
                <c:pt idx="8">
                  <c:v>2.9999990000000042E-7</c:v>
                </c:pt>
                <c:pt idx="9">
                  <c:v>1.9999990000000026E-7</c:v>
                </c:pt>
                <c:pt idx="10">
                  <c:v>9.9999902000000222E-8</c:v>
                </c:pt>
                <c:pt idx="11">
                  <c:v>4.9999951000000111E-8</c:v>
                </c:pt>
                <c:pt idx="12">
                  <c:v>2.499997500000005E-8</c:v>
                </c:pt>
                <c:pt idx="13">
                  <c:v>1.2499988000000012E-8</c:v>
                </c:pt>
                <c:pt idx="14">
                  <c:v>6.2499939000000151E-9</c:v>
                </c:pt>
                <c:pt idx="15">
                  <c:v>3.1249969000000071E-9</c:v>
                </c:pt>
                <c:pt idx="16">
                  <c:v>1.562498500000003E-9</c:v>
                </c:pt>
                <c:pt idx="17">
                  <c:v>7.812492300000017E-10</c:v>
                </c:pt>
                <c:pt idx="18">
                  <c:v>3.9062462000000062E-10</c:v>
                </c:pt>
                <c:pt idx="19">
                  <c:v>1.9531231000000041E-10</c:v>
                </c:pt>
                <c:pt idx="20">
                  <c:v>9.7656154000000212E-11</c:v>
                </c:pt>
                <c:pt idx="21">
                  <c:v>4.8828077000000106E-11</c:v>
                </c:pt>
                <c:pt idx="22">
                  <c:v>2.4414038000000056E-11</c:v>
                </c:pt>
                <c:pt idx="23">
                  <c:v>1.2207019000000026E-11</c:v>
                </c:pt>
                <c:pt idx="24">
                  <c:v>6.1035096000000148E-12</c:v>
                </c:pt>
                <c:pt idx="25">
                  <c:v>3.0517548000000074E-12</c:v>
                </c:pt>
                <c:pt idx="26">
                  <c:v>1.5258774000000037E-12</c:v>
                </c:pt>
                <c:pt idx="27">
                  <c:v>7.6293870000000206E-13</c:v>
                </c:pt>
                <c:pt idx="28">
                  <c:v>3.8146935000000108E-13</c:v>
                </c:pt>
                <c:pt idx="29">
                  <c:v>1.9073468000000053E-13</c:v>
                </c:pt>
                <c:pt idx="30">
                  <c:v>9.5367338000000304E-14</c:v>
                </c:pt>
                <c:pt idx="31">
                  <c:v>9.5367338000000304E-14</c:v>
                </c:pt>
                <c:pt idx="32">
                  <c:v>1.4305100000000041E-13</c:v>
                </c:pt>
                <c:pt idx="33">
                  <c:v>1.9073468000000053E-13</c:v>
                </c:pt>
                <c:pt idx="34">
                  <c:v>2.384183300000008E-13</c:v>
                </c:pt>
                <c:pt idx="35">
                  <c:v>2.384183300000008E-13</c:v>
                </c:pt>
                <c:pt idx="36">
                  <c:v>2.1457650000000059E-13</c:v>
                </c:pt>
                <c:pt idx="37">
                  <c:v>1.9073466000000048E-13</c:v>
                </c:pt>
                <c:pt idx="38">
                  <c:v>1.6689283000000045E-13</c:v>
                </c:pt>
                <c:pt idx="39">
                  <c:v>1.4305099000000035E-13</c:v>
                </c:pt>
                <c:pt idx="40">
                  <c:v>1.4305099000000035E-13</c:v>
                </c:pt>
                <c:pt idx="41">
                  <c:v>1.5497190000000038E-13</c:v>
                </c:pt>
                <c:pt idx="42">
                  <c:v>1.668928100000005E-13</c:v>
                </c:pt>
                <c:pt idx="43">
                  <c:v>1.7881372000000054E-13</c:v>
                </c:pt>
                <c:pt idx="44">
                  <c:v>1.9073464000000054E-13</c:v>
                </c:pt>
                <c:pt idx="45">
                  <c:v>1.9073464000000054E-13</c:v>
                </c:pt>
                <c:pt idx="46">
                  <c:v>1.8477418000000049E-13</c:v>
                </c:pt>
                <c:pt idx="47">
                  <c:v>1.7881372000000054E-13</c:v>
                </c:pt>
                <c:pt idx="48">
                  <c:v>1.7285327000000047E-13</c:v>
                </c:pt>
                <c:pt idx="49">
                  <c:v>1.668928100000005E-13</c:v>
                </c:pt>
                <c:pt idx="50">
                  <c:v>1.668928100000005E-13</c:v>
                </c:pt>
                <c:pt idx="51">
                  <c:v>1.6987304000000053E-13</c:v>
                </c:pt>
                <c:pt idx="52">
                  <c:v>1.7285327000000047E-13</c:v>
                </c:pt>
                <c:pt idx="53">
                  <c:v>1.7583350000000053E-13</c:v>
                </c:pt>
                <c:pt idx="54">
                  <c:v>1.7881372000000054E-13</c:v>
                </c:pt>
                <c:pt idx="55">
                  <c:v>1.7881372000000054E-13</c:v>
                </c:pt>
                <c:pt idx="56">
                  <c:v>1.7732361000000047E-13</c:v>
                </c:pt>
                <c:pt idx="57">
                  <c:v>1.7583350000000053E-13</c:v>
                </c:pt>
                <c:pt idx="58">
                  <c:v>1.7434338000000044E-13</c:v>
                </c:pt>
                <c:pt idx="59">
                  <c:v>1.7285327000000047E-13</c:v>
                </c:pt>
                <c:pt idx="60">
                  <c:v>1.7285327000000047E-13</c:v>
                </c:pt>
                <c:pt idx="61">
                  <c:v>1.7359833000000045E-13</c:v>
                </c:pt>
                <c:pt idx="62">
                  <c:v>1.7434340000000039E-13</c:v>
                </c:pt>
                <c:pt idx="63">
                  <c:v>1.7508846000000044E-13</c:v>
                </c:pt>
                <c:pt idx="64">
                  <c:v>1.7508846000000044E-13</c:v>
                </c:pt>
                <c:pt idx="65">
                  <c:v>1.7471593000000045E-13</c:v>
                </c:pt>
                <c:pt idx="66">
                  <c:v>1.7434340000000039E-13</c:v>
                </c:pt>
                <c:pt idx="67">
                  <c:v>1.7397086000000039E-13</c:v>
                </c:pt>
                <c:pt idx="68">
                  <c:v>1.7397086000000039E-13</c:v>
                </c:pt>
                <c:pt idx="69">
                  <c:v>1.7415713000000039E-13</c:v>
                </c:pt>
                <c:pt idx="70">
                  <c:v>1.7434340000000039E-13</c:v>
                </c:pt>
                <c:pt idx="71">
                  <c:v>1.7452966000000038E-13</c:v>
                </c:pt>
                <c:pt idx="72">
                  <c:v>1.7452966000000038E-13</c:v>
                </c:pt>
                <c:pt idx="73">
                  <c:v>1.7443653000000047E-13</c:v>
                </c:pt>
                <c:pt idx="74">
                  <c:v>1.7434340000000039E-13</c:v>
                </c:pt>
                <c:pt idx="75">
                  <c:v>1.742502600000005E-13</c:v>
                </c:pt>
                <c:pt idx="76">
                  <c:v>1.742502600000005E-13</c:v>
                </c:pt>
                <c:pt idx="77">
                  <c:v>1.7429683000000046E-13</c:v>
                </c:pt>
                <c:pt idx="78">
                  <c:v>1.7434340000000039E-13</c:v>
                </c:pt>
                <c:pt idx="79">
                  <c:v>1.7438996000000036E-13</c:v>
                </c:pt>
                <c:pt idx="80">
                  <c:v>1.0000000000000038E-16</c:v>
                </c:pt>
                <c:pt idx="81">
                  <c:v>1.0000000000000038E-16</c:v>
                </c:pt>
                <c:pt idx="82">
                  <c:v>1.5000001000000059E-16</c:v>
                </c:pt>
                <c:pt idx="83">
                  <c:v>2.0000000000000076E-16</c:v>
                </c:pt>
                <c:pt idx="84">
                  <c:v>2.5000000000000091E-16</c:v>
                </c:pt>
                <c:pt idx="85">
                  <c:v>3.0000001000000108E-16</c:v>
                </c:pt>
                <c:pt idx="86">
                  <c:v>3.5000002000000139E-16</c:v>
                </c:pt>
                <c:pt idx="87">
                  <c:v>4.0000003000000137E-16</c:v>
                </c:pt>
                <c:pt idx="88">
                  <c:v>4.5000002000000159E-16</c:v>
                </c:pt>
                <c:pt idx="89">
                  <c:v>5.0000000000000172E-16</c:v>
                </c:pt>
                <c:pt idx="90">
                  <c:v>5.4999999000000223E-16</c:v>
                </c:pt>
                <c:pt idx="91">
                  <c:v>5.9999997000000256E-16</c:v>
                </c:pt>
                <c:pt idx="92">
                  <c:v>6.4999995000000249E-16</c:v>
                </c:pt>
                <c:pt idx="93">
                  <c:v>6.99999940000003E-16</c:v>
                </c:pt>
                <c:pt idx="94">
                  <c:v>7.4999992000000303E-16</c:v>
                </c:pt>
                <c:pt idx="95">
                  <c:v>7.9999991000000325E-16</c:v>
                </c:pt>
                <c:pt idx="96">
                  <c:v>8.4999989000000289E-16</c:v>
                </c:pt>
                <c:pt idx="97">
                  <c:v>8.9999993000000379E-16</c:v>
                </c:pt>
                <c:pt idx="98">
                  <c:v>9.4999997000000381E-16</c:v>
                </c:pt>
                <c:pt idx="99">
                  <c:v>1.0000000000000036E-15</c:v>
                </c:pt>
                <c:pt idx="100">
                  <c:v>1.0500000000000033E-15</c:v>
                </c:pt>
                <c:pt idx="101">
                  <c:v>1.1000001000000042E-15</c:v>
                </c:pt>
                <c:pt idx="102">
                  <c:v>1.1500001000000043E-15</c:v>
                </c:pt>
                <c:pt idx="103">
                  <c:v>1.2000002000000035E-15</c:v>
                </c:pt>
                <c:pt idx="104">
                  <c:v>1.2500002000000037E-15</c:v>
                </c:pt>
                <c:pt idx="105">
                  <c:v>1.3000002000000043E-15</c:v>
                </c:pt>
                <c:pt idx="106">
                  <c:v>1.3500003000000049E-15</c:v>
                </c:pt>
                <c:pt idx="107">
                  <c:v>1.4000003000000044E-15</c:v>
                </c:pt>
                <c:pt idx="108">
                  <c:v>1.4500003000000048E-15</c:v>
                </c:pt>
                <c:pt idx="109">
                  <c:v>1.5000004000000054E-15</c:v>
                </c:pt>
                <c:pt idx="110">
                  <c:v>1.5500004000000054E-15</c:v>
                </c:pt>
                <c:pt idx="111">
                  <c:v>1.6000005000000062E-15</c:v>
                </c:pt>
                <c:pt idx="112">
                  <c:v>1.650000500000007E-15</c:v>
                </c:pt>
                <c:pt idx="113">
                  <c:v>1.7000005000000056E-15</c:v>
                </c:pt>
                <c:pt idx="114">
                  <c:v>1.7500006000000056E-15</c:v>
                </c:pt>
                <c:pt idx="115">
                  <c:v>1.8000005000000063E-15</c:v>
                </c:pt>
                <c:pt idx="116">
                  <c:v>1.8500004000000071E-15</c:v>
                </c:pt>
                <c:pt idx="117">
                  <c:v>1.9000004000000075E-15</c:v>
                </c:pt>
                <c:pt idx="118">
                  <c:v>1.9500003000000072E-15</c:v>
                </c:pt>
                <c:pt idx="119">
                  <c:v>2.0000002000000072E-15</c:v>
                </c:pt>
                <c:pt idx="120">
                  <c:v>2.0500002000000068E-15</c:v>
                </c:pt>
                <c:pt idx="121">
                  <c:v>2.1000001000000069E-15</c:v>
                </c:pt>
                <c:pt idx="122">
                  <c:v>2.1500000000000069E-15</c:v>
                </c:pt>
                <c:pt idx="123">
                  <c:v>2.199999900000007E-15</c:v>
                </c:pt>
                <c:pt idx="124">
                  <c:v>2.2499999000000082E-15</c:v>
                </c:pt>
                <c:pt idx="125">
                  <c:v>2.2999998000000082E-15</c:v>
                </c:pt>
                <c:pt idx="126">
                  <c:v>2.3499997000000094E-15</c:v>
                </c:pt>
                <c:pt idx="127">
                  <c:v>2.3999997000000087E-15</c:v>
                </c:pt>
                <c:pt idx="128">
                  <c:v>2.4499996000000087E-15</c:v>
                </c:pt>
                <c:pt idx="129">
                  <c:v>2.4999995000000088E-15</c:v>
                </c:pt>
                <c:pt idx="130">
                  <c:v>2.5499995000000096E-15</c:v>
                </c:pt>
                <c:pt idx="131">
                  <c:v>2.599999400000008E-15</c:v>
                </c:pt>
                <c:pt idx="132">
                  <c:v>2.6499993000000101E-15</c:v>
                </c:pt>
                <c:pt idx="133">
                  <c:v>2.6999993000000089E-15</c:v>
                </c:pt>
                <c:pt idx="134">
                  <c:v>2.7499992000000109E-15</c:v>
                </c:pt>
                <c:pt idx="135">
                  <c:v>2.7999991000000094E-15</c:v>
                </c:pt>
                <c:pt idx="136">
                  <c:v>2.8499991000000094E-15</c:v>
                </c:pt>
                <c:pt idx="137">
                  <c:v>2.8999990000000094E-15</c:v>
                </c:pt>
                <c:pt idx="138">
                  <c:v>2.9499989000000095E-15</c:v>
                </c:pt>
                <c:pt idx="139">
                  <c:v>2.9999988000000095E-15</c:v>
                </c:pt>
                <c:pt idx="140">
                  <c:v>3.0499988000000103E-15</c:v>
                </c:pt>
                <c:pt idx="141">
                  <c:v>3.0999987000000104E-15</c:v>
                </c:pt>
                <c:pt idx="142">
                  <c:v>3.1499986000000108E-15</c:v>
                </c:pt>
                <c:pt idx="143">
                  <c:v>3.1999986000000104E-15</c:v>
                </c:pt>
                <c:pt idx="144">
                  <c:v>3.2499985000000121E-15</c:v>
                </c:pt>
                <c:pt idx="145">
                  <c:v>3.2999984000000101E-15</c:v>
                </c:pt>
                <c:pt idx="146">
                  <c:v>3.3499984000000102E-15</c:v>
                </c:pt>
                <c:pt idx="147">
                  <c:v>3.3999983000000102E-15</c:v>
                </c:pt>
                <c:pt idx="148">
                  <c:v>3.4499982000000118E-15</c:v>
                </c:pt>
                <c:pt idx="149">
                  <c:v>3.4999982000000118E-15</c:v>
                </c:pt>
                <c:pt idx="150">
                  <c:v>3.5499981000000119E-15</c:v>
                </c:pt>
                <c:pt idx="151">
                  <c:v>3.5999980000000115E-15</c:v>
                </c:pt>
                <c:pt idx="152">
                  <c:v>3.6499980000000127E-15</c:v>
                </c:pt>
                <c:pt idx="153">
                  <c:v>3.6999979000000124E-15</c:v>
                </c:pt>
                <c:pt idx="154">
                  <c:v>3.7499978000000152E-15</c:v>
                </c:pt>
                <c:pt idx="155">
                  <c:v>3.7999977000000148E-15</c:v>
                </c:pt>
                <c:pt idx="156">
                  <c:v>3.8499977000000152E-15</c:v>
                </c:pt>
                <c:pt idx="157">
                  <c:v>3.8999976000000125E-15</c:v>
                </c:pt>
                <c:pt idx="158">
                  <c:v>3.9499975000000153E-15</c:v>
                </c:pt>
                <c:pt idx="159">
                  <c:v>3.9999975000000134E-15</c:v>
                </c:pt>
                <c:pt idx="160">
                  <c:v>4.0499974000000146E-15</c:v>
                </c:pt>
                <c:pt idx="161">
                  <c:v>4.0999973000000135E-15</c:v>
                </c:pt>
                <c:pt idx="162">
                  <c:v>4.1499973000000131E-15</c:v>
                </c:pt>
                <c:pt idx="163">
                  <c:v>4.199997200000012E-15</c:v>
                </c:pt>
                <c:pt idx="164">
                  <c:v>4.2499971000000163E-15</c:v>
                </c:pt>
                <c:pt idx="165">
                  <c:v>4.2999971000000168E-15</c:v>
                </c:pt>
                <c:pt idx="166">
                  <c:v>4.349997000000014E-15</c:v>
                </c:pt>
                <c:pt idx="167">
                  <c:v>4.3999969000000129E-15</c:v>
                </c:pt>
                <c:pt idx="168">
                  <c:v>4.4499969000000149E-15</c:v>
                </c:pt>
                <c:pt idx="169">
                  <c:v>4.4999968000000145E-15</c:v>
                </c:pt>
                <c:pt idx="170">
                  <c:v>4.5499967000000158E-15</c:v>
                </c:pt>
                <c:pt idx="171">
                  <c:v>4.5999966000000146E-15</c:v>
                </c:pt>
                <c:pt idx="172">
                  <c:v>4.6499966000000135E-15</c:v>
                </c:pt>
                <c:pt idx="173">
                  <c:v>4.6999965000000123E-15</c:v>
                </c:pt>
                <c:pt idx="174">
                  <c:v>4.7499964000000191E-15</c:v>
                </c:pt>
                <c:pt idx="175">
                  <c:v>4.7999964000000163E-15</c:v>
                </c:pt>
                <c:pt idx="176">
                  <c:v>4.849996300000016E-15</c:v>
                </c:pt>
                <c:pt idx="177">
                  <c:v>4.899996200000014E-15</c:v>
                </c:pt>
                <c:pt idx="178">
                  <c:v>4.9499962000000168E-15</c:v>
                </c:pt>
                <c:pt idx="179">
                  <c:v>4.9999961000000173E-15</c:v>
                </c:pt>
                <c:pt idx="180">
                  <c:v>9.9999998000000379E-15</c:v>
                </c:pt>
                <c:pt idx="181">
                  <c:v>9.9999998000000379E-15</c:v>
                </c:pt>
                <c:pt idx="182">
                  <c:v>1.5000000000000043E-14</c:v>
                </c:pt>
                <c:pt idx="183">
                  <c:v>2.0000000000000063E-14</c:v>
                </c:pt>
                <c:pt idx="184">
                  <c:v>2.5000000000000083E-14</c:v>
                </c:pt>
                <c:pt idx="185">
                  <c:v>2.9999999000000074E-14</c:v>
                </c:pt>
                <c:pt idx="186">
                  <c:v>3.499999800000011E-14</c:v>
                </c:pt>
                <c:pt idx="187">
                  <c:v>3.999999900000012E-14</c:v>
                </c:pt>
                <c:pt idx="188">
                  <c:v>4.5000001000000143E-14</c:v>
                </c:pt>
                <c:pt idx="189">
                  <c:v>5.0000003000000152E-14</c:v>
                </c:pt>
                <c:pt idx="190">
                  <c:v>5.5000004000000169E-14</c:v>
                </c:pt>
                <c:pt idx="191">
                  <c:v>6.000000600000016E-14</c:v>
                </c:pt>
                <c:pt idx="192">
                  <c:v>6.500000700000022E-14</c:v>
                </c:pt>
                <c:pt idx="193">
                  <c:v>7.0000009000000211E-14</c:v>
                </c:pt>
                <c:pt idx="194">
                  <c:v>7.5000011000000253E-14</c:v>
                </c:pt>
                <c:pt idx="195">
                  <c:v>8.0000012000000263E-14</c:v>
                </c:pt>
                <c:pt idx="196">
                  <c:v>8.5000014000000216E-14</c:v>
                </c:pt>
                <c:pt idx="197">
                  <c:v>9.0000015000000276E-14</c:v>
                </c:pt>
                <c:pt idx="198">
                  <c:v>9.5000017000000255E-14</c:v>
                </c:pt>
                <c:pt idx="199">
                  <c:v>1.0000002000000025E-13</c:v>
                </c:pt>
                <c:pt idx="200">
                  <c:v>1.0500002000000028E-13</c:v>
                </c:pt>
                <c:pt idx="201">
                  <c:v>1.1000002000000034E-13</c:v>
                </c:pt>
                <c:pt idx="202">
                  <c:v>1.1500002000000034E-13</c:v>
                </c:pt>
                <c:pt idx="203">
                  <c:v>1.2000002000000029E-13</c:v>
                </c:pt>
                <c:pt idx="204">
                  <c:v>1.2500003000000036E-13</c:v>
                </c:pt>
                <c:pt idx="205">
                  <c:v>1.3000003000000036E-13</c:v>
                </c:pt>
                <c:pt idx="206">
                  <c:v>1.3500003000000039E-13</c:v>
                </c:pt>
                <c:pt idx="207">
                  <c:v>1.4000003000000032E-13</c:v>
                </c:pt>
                <c:pt idx="208">
                  <c:v>1.450000300000004E-13</c:v>
                </c:pt>
                <c:pt idx="209">
                  <c:v>1.5000003000000043E-13</c:v>
                </c:pt>
                <c:pt idx="210">
                  <c:v>1.5500004000000047E-13</c:v>
                </c:pt>
                <c:pt idx="211">
                  <c:v>1.6000004000000047E-13</c:v>
                </c:pt>
                <c:pt idx="212">
                  <c:v>1.6500004000000053E-13</c:v>
                </c:pt>
                <c:pt idx="213">
                  <c:v>1.7000004000000048E-13</c:v>
                </c:pt>
                <c:pt idx="214">
                  <c:v>1.7000004000000048E-13</c:v>
                </c:pt>
                <c:pt idx="215">
                  <c:v>1.6750005000000053E-13</c:v>
                </c:pt>
                <c:pt idx="216">
                  <c:v>1.6500005000000056E-13</c:v>
                </c:pt>
                <c:pt idx="217">
                  <c:v>1.6500005000000056E-13</c:v>
                </c:pt>
                <c:pt idx="218">
                  <c:v>1.6625006000000049E-13</c:v>
                </c:pt>
                <c:pt idx="219">
                  <c:v>1.6750006000000046E-13</c:v>
                </c:pt>
                <c:pt idx="220">
                  <c:v>1.6750006000000046E-13</c:v>
                </c:pt>
                <c:pt idx="221">
                  <c:v>1.6687506000000053E-13</c:v>
                </c:pt>
                <c:pt idx="222">
                  <c:v>1.6625006000000049E-13</c:v>
                </c:pt>
                <c:pt idx="223">
                  <c:v>1.6562505000000057E-13</c:v>
                </c:pt>
                <c:pt idx="224">
                  <c:v>1.6562505000000057E-13</c:v>
                </c:pt>
                <c:pt idx="225">
                  <c:v>1.6593755000000053E-13</c:v>
                </c:pt>
                <c:pt idx="226">
                  <c:v>1.6625004000000052E-13</c:v>
                </c:pt>
                <c:pt idx="227">
                  <c:v>1.6656254000000045E-13</c:v>
                </c:pt>
                <c:pt idx="228">
                  <c:v>1.6687503000000052E-13</c:v>
                </c:pt>
                <c:pt idx="229">
                  <c:v>1.6687503000000052E-13</c:v>
                </c:pt>
                <c:pt idx="230">
                  <c:v>1.6671878000000054E-13</c:v>
                </c:pt>
                <c:pt idx="231">
                  <c:v>1.6656254000000045E-13</c:v>
                </c:pt>
                <c:pt idx="232">
                  <c:v>1.6640629000000052E-13</c:v>
                </c:pt>
                <c:pt idx="233">
                  <c:v>1.6625004000000052E-13</c:v>
                </c:pt>
                <c:pt idx="234">
                  <c:v>1.6625004000000052E-13</c:v>
                </c:pt>
                <c:pt idx="235">
                  <c:v>1.6632817000000045E-13</c:v>
                </c:pt>
                <c:pt idx="236">
                  <c:v>1.6640630000000051E-13</c:v>
                </c:pt>
                <c:pt idx="237">
                  <c:v>1.6640630000000051E-13</c:v>
                </c:pt>
                <c:pt idx="238">
                  <c:v>1.6636725000000051E-13</c:v>
                </c:pt>
                <c:pt idx="239">
                  <c:v>1.663281900000005E-13</c:v>
                </c:pt>
                <c:pt idx="240">
                  <c:v>1.6628913000000041E-13</c:v>
                </c:pt>
                <c:pt idx="241">
                  <c:v>1.6628913000000041E-13</c:v>
                </c:pt>
                <c:pt idx="242">
                  <c:v>1.6630866000000049E-13</c:v>
                </c:pt>
                <c:pt idx="243">
                  <c:v>1.663281900000005E-13</c:v>
                </c:pt>
                <c:pt idx="244">
                  <c:v>1.6634772000000045E-13</c:v>
                </c:pt>
                <c:pt idx="245">
                  <c:v>1.6634772000000045E-13</c:v>
                </c:pt>
                <c:pt idx="246">
                  <c:v>1.6633794000000045E-13</c:v>
                </c:pt>
                <c:pt idx="247">
                  <c:v>1.6633794000000045E-13</c:v>
                </c:pt>
                <c:pt idx="248">
                  <c:v>1.663428200000004E-13</c:v>
                </c:pt>
                <c:pt idx="249">
                  <c:v>1.663428200000004E-13</c:v>
                </c:pt>
                <c:pt idx="250">
                  <c:v>1.6634038000000049E-13</c:v>
                </c:pt>
                <c:pt idx="251">
                  <c:v>1.6633794000000045E-13</c:v>
                </c:pt>
                <c:pt idx="252">
                  <c:v>1.6633551000000054E-13</c:v>
                </c:pt>
                <c:pt idx="253">
                  <c:v>1.6633307000000045E-13</c:v>
                </c:pt>
                <c:pt idx="254">
                  <c:v>1.6633063000000041E-13</c:v>
                </c:pt>
                <c:pt idx="255">
                  <c:v>1.663281900000005E-13</c:v>
                </c:pt>
                <c:pt idx="256">
                  <c:v>1.663281900000005E-13</c:v>
                </c:pt>
                <c:pt idx="257">
                  <c:v>1.6632941000000043E-13</c:v>
                </c:pt>
                <c:pt idx="258">
                  <c:v>1.6633063000000041E-13</c:v>
                </c:pt>
                <c:pt idx="259">
                  <c:v>1.6633063000000041E-13</c:v>
                </c:pt>
                <c:pt idx="260">
                  <c:v>1.6633002000000043E-13</c:v>
                </c:pt>
                <c:pt idx="261">
                  <c:v>1.6632941000000043E-13</c:v>
                </c:pt>
                <c:pt idx="262">
                  <c:v>1.6632880000000055E-13</c:v>
                </c:pt>
                <c:pt idx="263">
                  <c:v>1.663281900000005E-13</c:v>
                </c:pt>
                <c:pt idx="264">
                  <c:v>1.663281900000005E-13</c:v>
                </c:pt>
                <c:pt idx="265">
                  <c:v>1.6632850000000053E-13</c:v>
                </c:pt>
                <c:pt idx="266">
                  <c:v>1.6632881000000051E-13</c:v>
                </c:pt>
                <c:pt idx="267">
                  <c:v>1.6632912000000037E-13</c:v>
                </c:pt>
                <c:pt idx="268">
                  <c:v>1.663294300000004E-13</c:v>
                </c:pt>
                <c:pt idx="269">
                  <c:v>1.663294300000004E-13</c:v>
                </c:pt>
                <c:pt idx="270">
                  <c:v>1.6632928000000049E-13</c:v>
                </c:pt>
                <c:pt idx="271">
                  <c:v>1.6632914000000044E-13</c:v>
                </c:pt>
                <c:pt idx="272">
                  <c:v>1.6632914000000044E-13</c:v>
                </c:pt>
                <c:pt idx="273">
                  <c:v>1.6632922000000043E-13</c:v>
                </c:pt>
                <c:pt idx="274">
                  <c:v>1.6632922000000043E-13</c:v>
                </c:pt>
                <c:pt idx="275">
                  <c:v>1.6632918000000041E-13</c:v>
                </c:pt>
                <c:pt idx="276">
                  <c:v>1.6632918000000041E-13</c:v>
                </c:pt>
                <c:pt idx="277">
                  <c:v>1.6632919000000045E-13</c:v>
                </c:pt>
                <c:pt idx="278">
                  <c:v>1.6632920000000048E-13</c:v>
                </c:pt>
                <c:pt idx="279">
                  <c:v>1.6632922000000043E-13</c:v>
                </c:pt>
              </c:numCache>
            </c:numRef>
          </c:xVal>
          <c:yVal>
            <c:numRef>
              <c:f>Sheet1!$C$2:$C$281</c:f>
              <c:numCache>
                <c:formatCode>General</c:formatCode>
                <c:ptCount val="280"/>
                <c:pt idx="0">
                  <c:v>1.0817251000000002E-2</c:v>
                </c:pt>
                <c:pt idx="1">
                  <c:v>1.0817251000000002E-2</c:v>
                </c:pt>
                <c:pt idx="2">
                  <c:v>1.0816737999999999E-2</c:v>
                </c:pt>
                <c:pt idx="3">
                  <c:v>1.0816096999999993E-2</c:v>
                </c:pt>
                <c:pt idx="4">
                  <c:v>1.0815274999999999E-2</c:v>
                </c:pt>
                <c:pt idx="5">
                  <c:v>1.0814181000000003E-2</c:v>
                </c:pt>
                <c:pt idx="6">
                  <c:v>1.0812654000000001E-2</c:v>
                </c:pt>
                <c:pt idx="7">
                  <c:v>1.0810374000000001E-2</c:v>
                </c:pt>
                <c:pt idx="8">
                  <c:v>1.0806600000000001E-2</c:v>
                </c:pt>
                <c:pt idx="9">
                  <c:v>1.0799148999999997E-2</c:v>
                </c:pt>
                <c:pt idx="10">
                  <c:v>1.0777538000000001E-2</c:v>
                </c:pt>
                <c:pt idx="11">
                  <c:v>1.0737375000000009E-2</c:v>
                </c:pt>
                <c:pt idx="12">
                  <c:v>1.0667296999999991E-2</c:v>
                </c:pt>
                <c:pt idx="13">
                  <c:v>1.0556952999999994E-2</c:v>
                </c:pt>
                <c:pt idx="14">
                  <c:v>1.0406419000000007E-2</c:v>
                </c:pt>
                <c:pt idx="15">
                  <c:v>1.0231232999999991E-2</c:v>
                </c:pt>
                <c:pt idx="16">
                  <c:v>1.0051562999999999E-2</c:v>
                </c:pt>
                <c:pt idx="17">
                  <c:v>9.8784980000000116E-3</c:v>
                </c:pt>
                <c:pt idx="18">
                  <c:v>9.7152006000000048E-3</c:v>
                </c:pt>
                <c:pt idx="19">
                  <c:v>9.5617071000000022E-3</c:v>
                </c:pt>
                <c:pt idx="20">
                  <c:v>9.4106395000000172E-3</c:v>
                </c:pt>
                <c:pt idx="21">
                  <c:v>9.2442313000000009E-3</c:v>
                </c:pt>
                <c:pt idx="22">
                  <c:v>9.0411372000000021E-3</c:v>
                </c:pt>
                <c:pt idx="23">
                  <c:v>8.7881578000000016E-3</c:v>
                </c:pt>
                <c:pt idx="24">
                  <c:v>8.4891013000000046E-3</c:v>
                </c:pt>
                <c:pt idx="25">
                  <c:v>8.1668261000000068E-3</c:v>
                </c:pt>
                <c:pt idx="26">
                  <c:v>7.862769200000003E-3</c:v>
                </c:pt>
                <c:pt idx="27">
                  <c:v>7.6296681000000083E-3</c:v>
                </c:pt>
                <c:pt idx="28">
                  <c:v>7.5139000000000013E-3</c:v>
                </c:pt>
                <c:pt idx="29">
                  <c:v>7.5431729000000041E-3</c:v>
                </c:pt>
                <c:pt idx="30">
                  <c:v>7.736179600000009E-3</c:v>
                </c:pt>
                <c:pt idx="31">
                  <c:v>7.736179600000009E-3</c:v>
                </c:pt>
                <c:pt idx="32">
                  <c:v>7.6020068000000008E-3</c:v>
                </c:pt>
                <c:pt idx="33">
                  <c:v>7.5431729000000041E-3</c:v>
                </c:pt>
                <c:pt idx="34">
                  <c:v>7.5168666000000068E-3</c:v>
                </c:pt>
                <c:pt idx="35">
                  <c:v>7.5168666000000068E-3</c:v>
                </c:pt>
                <c:pt idx="36">
                  <c:v>7.5272339000000046E-3</c:v>
                </c:pt>
                <c:pt idx="37">
                  <c:v>7.5431729000000041E-3</c:v>
                </c:pt>
                <c:pt idx="38">
                  <c:v>7.5669101000000035E-3</c:v>
                </c:pt>
                <c:pt idx="39">
                  <c:v>7.6020069000000004E-3</c:v>
                </c:pt>
                <c:pt idx="40">
                  <c:v>7.6020069000000004E-3</c:v>
                </c:pt>
                <c:pt idx="41">
                  <c:v>7.5827378000000011E-3</c:v>
                </c:pt>
                <c:pt idx="42">
                  <c:v>7.5669101000000035E-3</c:v>
                </c:pt>
                <c:pt idx="43">
                  <c:v>7.5538852000000007E-3</c:v>
                </c:pt>
                <c:pt idx="44">
                  <c:v>7.5431729000000041E-3</c:v>
                </c:pt>
                <c:pt idx="45">
                  <c:v>7.5431729000000041E-3</c:v>
                </c:pt>
                <c:pt idx="46">
                  <c:v>7.5482660000000083E-3</c:v>
                </c:pt>
                <c:pt idx="47">
                  <c:v>7.5538852000000007E-3</c:v>
                </c:pt>
                <c:pt idx="48">
                  <c:v>7.560080900000001E-3</c:v>
                </c:pt>
                <c:pt idx="49">
                  <c:v>7.5669101000000035E-3</c:v>
                </c:pt>
                <c:pt idx="50">
                  <c:v>7.5669101000000035E-3</c:v>
                </c:pt>
                <c:pt idx="51">
                  <c:v>7.5634124000000039E-3</c:v>
                </c:pt>
                <c:pt idx="52">
                  <c:v>7.560080900000001E-3</c:v>
                </c:pt>
                <c:pt idx="53">
                  <c:v>7.5569076000000044E-3</c:v>
                </c:pt>
                <c:pt idx="54">
                  <c:v>7.5538852000000007E-3</c:v>
                </c:pt>
                <c:pt idx="55">
                  <c:v>7.5538852000000007E-3</c:v>
                </c:pt>
                <c:pt idx="56">
                  <c:v>7.555378000000005E-3</c:v>
                </c:pt>
                <c:pt idx="57">
                  <c:v>7.5569076000000044E-3</c:v>
                </c:pt>
                <c:pt idx="58">
                  <c:v>7.5584749000000007E-3</c:v>
                </c:pt>
                <c:pt idx="59">
                  <c:v>7.560080900000001E-3</c:v>
                </c:pt>
                <c:pt idx="60">
                  <c:v>7.560080900000001E-3</c:v>
                </c:pt>
                <c:pt idx="61">
                  <c:v>7.5592730000000104E-3</c:v>
                </c:pt>
                <c:pt idx="62">
                  <c:v>7.5584749000000007E-3</c:v>
                </c:pt>
                <c:pt idx="63">
                  <c:v>7.5576864000000046E-3</c:v>
                </c:pt>
                <c:pt idx="64">
                  <c:v>7.5576864000000046E-3</c:v>
                </c:pt>
                <c:pt idx="65">
                  <c:v>7.5580795000000046E-3</c:v>
                </c:pt>
                <c:pt idx="66">
                  <c:v>7.5584749000000007E-3</c:v>
                </c:pt>
                <c:pt idx="67">
                  <c:v>7.5588727000000071E-3</c:v>
                </c:pt>
                <c:pt idx="68">
                  <c:v>7.5588727000000071E-3</c:v>
                </c:pt>
                <c:pt idx="69">
                  <c:v>7.5586735000000068E-3</c:v>
                </c:pt>
                <c:pt idx="70">
                  <c:v>7.5584749000000007E-3</c:v>
                </c:pt>
                <c:pt idx="71">
                  <c:v>7.558276900000006E-3</c:v>
                </c:pt>
                <c:pt idx="72">
                  <c:v>7.558276900000006E-3</c:v>
                </c:pt>
                <c:pt idx="73">
                  <c:v>7.5583758000000011E-3</c:v>
                </c:pt>
                <c:pt idx="74">
                  <c:v>7.5584749000000007E-3</c:v>
                </c:pt>
                <c:pt idx="75">
                  <c:v>7.5585741000000007E-3</c:v>
                </c:pt>
                <c:pt idx="76">
                  <c:v>7.5585741000000007E-3</c:v>
                </c:pt>
                <c:pt idx="77">
                  <c:v>7.5585245000000011E-3</c:v>
                </c:pt>
                <c:pt idx="78">
                  <c:v>7.5584749000000007E-3</c:v>
                </c:pt>
                <c:pt idx="79">
                  <c:v>7.5584253000000046E-3</c:v>
                </c:pt>
                <c:pt idx="80">
                  <c:v>4.4317793000000084E-2</c:v>
                </c:pt>
                <c:pt idx="81">
                  <c:v>4.4317793000000084E-2</c:v>
                </c:pt>
                <c:pt idx="82">
                  <c:v>3.8247845000000037E-2</c:v>
                </c:pt>
                <c:pt idx="83">
                  <c:v>3.4514336999999999E-2</c:v>
                </c:pt>
                <c:pt idx="84">
                  <c:v>3.1894021000000002E-2</c:v>
                </c:pt>
                <c:pt idx="85">
                  <c:v>2.9912983000000001E-2</c:v>
                </c:pt>
                <c:pt idx="86">
                  <c:v>2.8342005999999999E-2</c:v>
                </c:pt>
                <c:pt idx="87">
                  <c:v>2.7053941000000022E-2</c:v>
                </c:pt>
                <c:pt idx="88">
                  <c:v>2.5971397000000035E-2</c:v>
                </c:pt>
                <c:pt idx="89">
                  <c:v>2.5044004000000002E-2</c:v>
                </c:pt>
                <c:pt idx="90">
                  <c:v>2.4237290000000019E-2</c:v>
                </c:pt>
                <c:pt idx="91">
                  <c:v>2.3526717999999999E-2</c:v>
                </c:pt>
                <c:pt idx="92">
                  <c:v>2.2894258000000015E-2</c:v>
                </c:pt>
                <c:pt idx="93">
                  <c:v>2.2326314000000003E-2</c:v>
                </c:pt>
                <c:pt idx="94">
                  <c:v>2.1812411000000004E-2</c:v>
                </c:pt>
                <c:pt idx="95">
                  <c:v>2.1344325000000004E-2</c:v>
                </c:pt>
                <c:pt idx="96">
                  <c:v>2.0915494999999982E-2</c:v>
                </c:pt>
                <c:pt idx="97">
                  <c:v>2.0520614999999985E-2</c:v>
                </c:pt>
                <c:pt idx="98">
                  <c:v>2.0155336000000006E-2</c:v>
                </c:pt>
                <c:pt idx="99">
                  <c:v>1.9816062000000002E-2</c:v>
                </c:pt>
                <c:pt idx="100">
                  <c:v>1.9499783000000003E-2</c:v>
                </c:pt>
                <c:pt idx="101">
                  <c:v>1.9203961000000005E-2</c:v>
                </c:pt>
                <c:pt idx="102">
                  <c:v>1.8926437000000004E-2</c:v>
                </c:pt>
                <c:pt idx="103">
                  <c:v>1.8665362000000001E-2</c:v>
                </c:pt>
                <c:pt idx="104">
                  <c:v>1.8419141000000003E-2</c:v>
                </c:pt>
                <c:pt idx="105">
                  <c:v>1.8186391000000007E-2</c:v>
                </c:pt>
                <c:pt idx="106">
                  <c:v>1.7965904000000005E-2</c:v>
                </c:pt>
                <c:pt idx="107">
                  <c:v>1.7756620000000004E-2</c:v>
                </c:pt>
                <c:pt idx="108">
                  <c:v>1.7557606999999999E-2</c:v>
                </c:pt>
                <c:pt idx="109">
                  <c:v>1.7368037000000003E-2</c:v>
                </c:pt>
                <c:pt idx="110">
                  <c:v>1.7187175000000016E-2</c:v>
                </c:pt>
                <c:pt idx="111">
                  <c:v>1.7014366000000003E-2</c:v>
                </c:pt>
                <c:pt idx="112">
                  <c:v>1.6849020000000003E-2</c:v>
                </c:pt>
                <c:pt idx="113">
                  <c:v>1.6690608000000003E-2</c:v>
                </c:pt>
                <c:pt idx="114">
                  <c:v>1.6538654999999999E-2</c:v>
                </c:pt>
                <c:pt idx="115">
                  <c:v>1.6392729000000019E-2</c:v>
                </c:pt>
                <c:pt idx="116">
                  <c:v>1.6252438000000004E-2</c:v>
                </c:pt>
                <c:pt idx="117">
                  <c:v>1.6117424000000009E-2</c:v>
                </c:pt>
                <c:pt idx="118">
                  <c:v>1.5987364000000004E-2</c:v>
                </c:pt>
                <c:pt idx="119">
                  <c:v>1.5861959000000012E-2</c:v>
                </c:pt>
                <c:pt idx="120">
                  <c:v>1.5740937999999999E-2</c:v>
                </c:pt>
                <c:pt idx="121">
                  <c:v>1.5624049000000001E-2</c:v>
                </c:pt>
                <c:pt idx="122">
                  <c:v>1.5511062000000001E-2</c:v>
                </c:pt>
                <c:pt idx="123">
                  <c:v>1.540176500000001E-2</c:v>
                </c:pt>
                <c:pt idx="124">
                  <c:v>1.5295960000000001E-2</c:v>
                </c:pt>
                <c:pt idx="125">
                  <c:v>1.5193465000000001E-2</c:v>
                </c:pt>
                <c:pt idx="126">
                  <c:v>1.5094112999999999E-2</c:v>
                </c:pt>
                <c:pt idx="127">
                  <c:v>1.4997745000000002E-2</c:v>
                </c:pt>
                <c:pt idx="128">
                  <c:v>1.4904216E-2</c:v>
                </c:pt>
                <c:pt idx="129">
                  <c:v>1.4813390000000001E-2</c:v>
                </c:pt>
                <c:pt idx="130">
                  <c:v>1.472513900000001E-2</c:v>
                </c:pt>
                <c:pt idx="131">
                  <c:v>1.4639345999999998E-2</c:v>
                </c:pt>
                <c:pt idx="132">
                  <c:v>1.4555897999999999E-2</c:v>
                </c:pt>
                <c:pt idx="133">
                  <c:v>1.4474691999999996E-2</c:v>
                </c:pt>
                <c:pt idx="134">
                  <c:v>1.439563E-2</c:v>
                </c:pt>
                <c:pt idx="135">
                  <c:v>1.4318621E-2</c:v>
                </c:pt>
                <c:pt idx="136">
                  <c:v>1.4243577000000011E-2</c:v>
                </c:pt>
                <c:pt idx="137">
                  <c:v>1.4170417999999994E-2</c:v>
                </c:pt>
                <c:pt idx="138">
                  <c:v>1.4099066999999989E-2</c:v>
                </c:pt>
                <c:pt idx="139">
                  <c:v>1.4029452000000001E-2</c:v>
                </c:pt>
                <c:pt idx="140">
                  <c:v>1.3961504000000017E-2</c:v>
                </c:pt>
                <c:pt idx="141">
                  <c:v>1.3895159000000013E-2</c:v>
                </c:pt>
                <c:pt idx="142">
                  <c:v>1.3830356000000002E-2</c:v>
                </c:pt>
                <c:pt idx="143">
                  <c:v>1.3767037000000001E-2</c:v>
                </c:pt>
                <c:pt idx="144">
                  <c:v>1.3705147000000003E-2</c:v>
                </c:pt>
                <c:pt idx="145">
                  <c:v>1.3644635000000009E-2</c:v>
                </c:pt>
                <c:pt idx="146">
                  <c:v>1.3585450000000013E-2</c:v>
                </c:pt>
                <c:pt idx="147">
                  <c:v>1.3527546000000001E-2</c:v>
                </c:pt>
                <c:pt idx="148">
                  <c:v>1.3470878000000013E-2</c:v>
                </c:pt>
                <c:pt idx="149">
                  <c:v>1.3415404000000002E-2</c:v>
                </c:pt>
                <c:pt idx="150">
                  <c:v>1.3361083000000001E-2</c:v>
                </c:pt>
                <c:pt idx="151">
                  <c:v>1.3307877000000008E-2</c:v>
                </c:pt>
                <c:pt idx="152">
                  <c:v>1.3255747999999999E-2</c:v>
                </c:pt>
                <c:pt idx="153">
                  <c:v>1.3204663000000002E-2</c:v>
                </c:pt>
                <c:pt idx="154">
                  <c:v>1.3154586000000001E-2</c:v>
                </c:pt>
                <c:pt idx="155">
                  <c:v>1.3105487000000002E-2</c:v>
                </c:pt>
                <c:pt idx="156">
                  <c:v>1.3057335000000002E-2</c:v>
                </c:pt>
                <c:pt idx="157">
                  <c:v>1.3010100000000007E-2</c:v>
                </c:pt>
                <c:pt idx="158">
                  <c:v>1.2963755000000013E-2</c:v>
                </c:pt>
                <c:pt idx="159">
                  <c:v>1.2918272E-2</c:v>
                </c:pt>
                <c:pt idx="160">
                  <c:v>1.2873626000000001E-2</c:v>
                </c:pt>
                <c:pt idx="161">
                  <c:v>1.2829792E-2</c:v>
                </c:pt>
                <c:pt idx="162">
                  <c:v>1.2786746E-2</c:v>
                </c:pt>
                <c:pt idx="163">
                  <c:v>1.2744467000000002E-2</c:v>
                </c:pt>
                <c:pt idx="164">
                  <c:v>1.2702931000000002E-2</c:v>
                </c:pt>
                <c:pt idx="165">
                  <c:v>1.2662118000000005E-2</c:v>
                </c:pt>
                <c:pt idx="166">
                  <c:v>1.2622008000000009E-2</c:v>
                </c:pt>
                <c:pt idx="167">
                  <c:v>1.2582582000000007E-2</c:v>
                </c:pt>
                <c:pt idx="168">
                  <c:v>1.2543820000000013E-2</c:v>
                </c:pt>
                <c:pt idx="169">
                  <c:v>1.2505706000000002E-2</c:v>
                </c:pt>
                <c:pt idx="170">
                  <c:v>1.2468221999999999E-2</c:v>
                </c:pt>
                <c:pt idx="171">
                  <c:v>1.2431350000000001E-2</c:v>
                </c:pt>
                <c:pt idx="172">
                  <c:v>1.2395076000000001E-2</c:v>
                </c:pt>
                <c:pt idx="173">
                  <c:v>1.2359382999999993E-2</c:v>
                </c:pt>
                <c:pt idx="174">
                  <c:v>1.2324257000000002E-2</c:v>
                </c:pt>
                <c:pt idx="175">
                  <c:v>1.2289684E-2</c:v>
                </c:pt>
                <c:pt idx="176">
                  <c:v>1.225564899999999E-2</c:v>
                </c:pt>
                <c:pt idx="177">
                  <c:v>1.2222140000000001E-2</c:v>
                </c:pt>
                <c:pt idx="178">
                  <c:v>1.2189143E-2</c:v>
                </c:pt>
                <c:pt idx="179">
                  <c:v>1.215664499999999E-2</c:v>
                </c:pt>
                <c:pt idx="180">
                  <c:v>1.0064632E-2</c:v>
                </c:pt>
                <c:pt idx="181">
                  <c:v>1.0064632E-2</c:v>
                </c:pt>
                <c:pt idx="182">
                  <c:v>9.3379540000000025E-3</c:v>
                </c:pt>
                <c:pt idx="183">
                  <c:v>8.923178700000001E-3</c:v>
                </c:pt>
                <c:pt idx="184">
                  <c:v>8.6507077000000047E-3</c:v>
                </c:pt>
                <c:pt idx="185">
                  <c:v>8.4563483000000064E-3</c:v>
                </c:pt>
                <c:pt idx="186">
                  <c:v>8.3099796000000066E-3</c:v>
                </c:pt>
                <c:pt idx="187">
                  <c:v>8.1954403000000092E-3</c:v>
                </c:pt>
                <c:pt idx="188">
                  <c:v>8.1032170000000028E-3</c:v>
                </c:pt>
                <c:pt idx="189">
                  <c:v>8.0273126000000028E-3</c:v>
                </c:pt>
                <c:pt idx="190">
                  <c:v>7.9637432000000084E-3</c:v>
                </c:pt>
                <c:pt idx="191">
                  <c:v>7.909749200000012E-3</c:v>
                </c:pt>
                <c:pt idx="192">
                  <c:v>7.8633532000000061E-3</c:v>
                </c:pt>
                <c:pt idx="193">
                  <c:v>7.823097700000007E-3</c:v>
                </c:pt>
                <c:pt idx="194">
                  <c:v>7.7878828000000032E-3</c:v>
                </c:pt>
                <c:pt idx="195">
                  <c:v>7.7568614000000083E-3</c:v>
                </c:pt>
                <c:pt idx="196">
                  <c:v>7.7293695000000091E-3</c:v>
                </c:pt>
                <c:pt idx="197">
                  <c:v>7.7048788000000012E-3</c:v>
                </c:pt>
                <c:pt idx="198">
                  <c:v>7.6829630000000045E-3</c:v>
                </c:pt>
                <c:pt idx="199">
                  <c:v>7.6632743000000043E-3</c:v>
                </c:pt>
                <c:pt idx="200">
                  <c:v>7.6455257000000035E-3</c:v>
                </c:pt>
                <c:pt idx="201">
                  <c:v>7.629478100000006E-3</c:v>
                </c:pt>
                <c:pt idx="202">
                  <c:v>7.6149304999999995E-3</c:v>
                </c:pt>
                <c:pt idx="203">
                  <c:v>7.6017129000000008E-3</c:v>
                </c:pt>
                <c:pt idx="204">
                  <c:v>7.5896802000000067E-3</c:v>
                </c:pt>
                <c:pt idx="205">
                  <c:v>7.578707800000006E-3</c:v>
                </c:pt>
                <c:pt idx="206">
                  <c:v>7.568688000000004E-3</c:v>
                </c:pt>
                <c:pt idx="207">
                  <c:v>7.559527500000004E-3</c:v>
                </c:pt>
                <c:pt idx="208">
                  <c:v>7.551144700000006E-3</c:v>
                </c:pt>
                <c:pt idx="209">
                  <c:v>7.543467900000005E-3</c:v>
                </c:pt>
                <c:pt idx="210">
                  <c:v>7.5364341000000046E-3</c:v>
                </c:pt>
                <c:pt idx="211">
                  <c:v>7.5299875000000007E-3</c:v>
                </c:pt>
                <c:pt idx="212">
                  <c:v>7.5240785000000024E-3</c:v>
                </c:pt>
                <c:pt idx="213">
                  <c:v>7.5186629000000074E-3</c:v>
                </c:pt>
                <c:pt idx="214">
                  <c:v>7.5186629000000074E-3</c:v>
                </c:pt>
                <c:pt idx="215">
                  <c:v>7.5213116000000038E-3</c:v>
                </c:pt>
                <c:pt idx="216">
                  <c:v>7.5240785000000024E-3</c:v>
                </c:pt>
                <c:pt idx="217">
                  <c:v>7.5240785000000024E-3</c:v>
                </c:pt>
                <c:pt idx="218">
                  <c:v>7.5226800000000012E-3</c:v>
                </c:pt>
                <c:pt idx="219">
                  <c:v>7.5213116000000038E-3</c:v>
                </c:pt>
                <c:pt idx="220">
                  <c:v>7.5213116000000038E-3</c:v>
                </c:pt>
                <c:pt idx="221">
                  <c:v>7.521992000000006E-3</c:v>
                </c:pt>
                <c:pt idx="222">
                  <c:v>7.5226800000000012E-3</c:v>
                </c:pt>
                <c:pt idx="223">
                  <c:v>7.5233754000000042E-3</c:v>
                </c:pt>
                <c:pt idx="224">
                  <c:v>7.5233754000000042E-3</c:v>
                </c:pt>
                <c:pt idx="225">
                  <c:v>7.5230267000000045E-3</c:v>
                </c:pt>
                <c:pt idx="226">
                  <c:v>7.5226800000000012E-3</c:v>
                </c:pt>
                <c:pt idx="227">
                  <c:v>7.5223351000000011E-3</c:v>
                </c:pt>
                <c:pt idx="228">
                  <c:v>7.5219921000000047E-3</c:v>
                </c:pt>
                <c:pt idx="229">
                  <c:v>7.5219921000000047E-3</c:v>
                </c:pt>
                <c:pt idx="230">
                  <c:v>7.5221634000000046E-3</c:v>
                </c:pt>
                <c:pt idx="231">
                  <c:v>7.5223351000000011E-3</c:v>
                </c:pt>
                <c:pt idx="232">
                  <c:v>7.5225073000000009E-3</c:v>
                </c:pt>
                <c:pt idx="233">
                  <c:v>7.5226800000000012E-3</c:v>
                </c:pt>
                <c:pt idx="234">
                  <c:v>7.5226800000000012E-3</c:v>
                </c:pt>
                <c:pt idx="235">
                  <c:v>7.5225936000000012E-3</c:v>
                </c:pt>
                <c:pt idx="236">
                  <c:v>7.5225073000000009E-3</c:v>
                </c:pt>
                <c:pt idx="237">
                  <c:v>7.5225073000000009E-3</c:v>
                </c:pt>
                <c:pt idx="238">
                  <c:v>7.5225504000000012E-3</c:v>
                </c:pt>
                <c:pt idx="239">
                  <c:v>7.5225936000000012E-3</c:v>
                </c:pt>
                <c:pt idx="240">
                  <c:v>7.5226367000000008E-3</c:v>
                </c:pt>
                <c:pt idx="241">
                  <c:v>7.5226367000000008E-3</c:v>
                </c:pt>
                <c:pt idx="242">
                  <c:v>7.5226152000000008E-3</c:v>
                </c:pt>
                <c:pt idx="243">
                  <c:v>7.5225936000000012E-3</c:v>
                </c:pt>
                <c:pt idx="244">
                  <c:v>7.5225719999999999E-3</c:v>
                </c:pt>
                <c:pt idx="245">
                  <c:v>7.5225719999999999E-3</c:v>
                </c:pt>
                <c:pt idx="246">
                  <c:v>7.5225828000000002E-3</c:v>
                </c:pt>
                <c:pt idx="247">
                  <c:v>7.5225828000000002E-3</c:v>
                </c:pt>
                <c:pt idx="248">
                  <c:v>7.5225774000000035E-3</c:v>
                </c:pt>
                <c:pt idx="249">
                  <c:v>7.5225774000000035E-3</c:v>
                </c:pt>
                <c:pt idx="250">
                  <c:v>7.5225800999999997E-3</c:v>
                </c:pt>
                <c:pt idx="251">
                  <c:v>7.5225828000000002E-3</c:v>
                </c:pt>
                <c:pt idx="252">
                  <c:v>7.5225854999999998E-3</c:v>
                </c:pt>
                <c:pt idx="253">
                  <c:v>7.5225882000000003E-3</c:v>
                </c:pt>
                <c:pt idx="254">
                  <c:v>7.5225908999999973E-3</c:v>
                </c:pt>
                <c:pt idx="255">
                  <c:v>7.5225936000000012E-3</c:v>
                </c:pt>
                <c:pt idx="256">
                  <c:v>7.5225936000000012E-3</c:v>
                </c:pt>
                <c:pt idx="257">
                  <c:v>7.5225922000000034E-3</c:v>
                </c:pt>
                <c:pt idx="258">
                  <c:v>7.5225908999999973E-3</c:v>
                </c:pt>
                <c:pt idx="259">
                  <c:v>7.5225908999999973E-3</c:v>
                </c:pt>
                <c:pt idx="260">
                  <c:v>7.522591500000001E-3</c:v>
                </c:pt>
                <c:pt idx="261">
                  <c:v>7.5225922000000034E-3</c:v>
                </c:pt>
                <c:pt idx="262">
                  <c:v>7.5225929000000006E-3</c:v>
                </c:pt>
                <c:pt idx="263">
                  <c:v>7.5225936000000012E-3</c:v>
                </c:pt>
                <c:pt idx="264">
                  <c:v>7.5225936000000012E-3</c:v>
                </c:pt>
                <c:pt idx="265">
                  <c:v>7.5225932000000011E-3</c:v>
                </c:pt>
                <c:pt idx="266">
                  <c:v>7.5225929000000006E-3</c:v>
                </c:pt>
                <c:pt idx="267">
                  <c:v>7.5225925000000013E-3</c:v>
                </c:pt>
                <c:pt idx="268">
                  <c:v>7.5225922000000034E-3</c:v>
                </c:pt>
                <c:pt idx="269">
                  <c:v>7.5225922000000034E-3</c:v>
                </c:pt>
                <c:pt idx="270">
                  <c:v>7.5225923000000012E-3</c:v>
                </c:pt>
                <c:pt idx="271">
                  <c:v>7.5225925000000013E-3</c:v>
                </c:pt>
                <c:pt idx="272">
                  <c:v>7.5225925000000013E-3</c:v>
                </c:pt>
                <c:pt idx="273">
                  <c:v>7.5225924000000043E-3</c:v>
                </c:pt>
                <c:pt idx="274">
                  <c:v>7.5225924000000043E-3</c:v>
                </c:pt>
                <c:pt idx="275">
                  <c:v>7.5225925000000013E-3</c:v>
                </c:pt>
                <c:pt idx="276">
                  <c:v>7.5225925000000013E-3</c:v>
                </c:pt>
                <c:pt idx="277">
                  <c:v>7.5225924000000043E-3</c:v>
                </c:pt>
                <c:pt idx="278">
                  <c:v>7.5225924000000043E-3</c:v>
                </c:pt>
                <c:pt idx="279">
                  <c:v>7.5225924000000043E-3</c:v>
                </c:pt>
              </c:numCache>
            </c:numRef>
          </c:yVal>
        </c:ser>
        <c:axId val="186825344"/>
        <c:axId val="186823424"/>
      </c:scatterChart>
      <c:valAx>
        <c:axId val="186815232"/>
        <c:scaling>
          <c:logBase val="10"/>
          <c:orientation val="minMax"/>
          <c:max val="1.0000000000000021E-6"/>
        </c:scaling>
        <c:axPos val="b"/>
        <c:title>
          <c:tx>
            <c:rich>
              <a:bodyPr/>
              <a:lstStyle/>
              <a:p>
                <a:pPr>
                  <a:defRPr>
                    <a:latin typeface="Symbol" pitchFamily="18" charset="2"/>
                  </a:defRPr>
                </a:pPr>
                <a:r>
                  <a:rPr lang="en-US">
                    <a:latin typeface="Symbol" pitchFamily="18" charset="2"/>
                  </a:rPr>
                  <a:t>g</a:t>
                </a:r>
                <a:endParaRPr lang="ja-JP">
                  <a:latin typeface="Symbol" pitchFamily="18" charset="2"/>
                </a:endParaRPr>
              </a:p>
            </c:rich>
          </c:tx>
          <c:layout/>
        </c:title>
        <c:numFmt formatCode="0.00E+00" sourceLinked="1"/>
        <c:majorTickMark val="in"/>
        <c:tickLblPos val="nextTo"/>
        <c:crossAx val="186817152"/>
        <c:crossesAt val="1.0000000000000034E-12"/>
        <c:crossBetween val="midCat"/>
      </c:valAx>
      <c:valAx>
        <c:axId val="186817152"/>
        <c:scaling>
          <c:logBase val="10"/>
          <c:orientation val="minMax"/>
          <c:max val="1.0000000000000021E-6"/>
          <c:min val="1.0000000000000034E-12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GCV and </a:t>
                </a:r>
                <a:r>
                  <a:rPr lang="en-US" altLang="ja-JP" dirty="0" smtClean="0">
                    <a:latin typeface="Symbol" pitchFamily="18" charset="2"/>
                  </a:rPr>
                  <a:t>e**2</a:t>
                </a:r>
                <a:r>
                  <a:rPr lang="en-US" dirty="0" smtClean="0"/>
                  <a:t> </a:t>
                </a:r>
                <a:endParaRPr lang="ja-JP" dirty="0"/>
              </a:p>
            </c:rich>
          </c:tx>
          <c:layout>
            <c:manualLayout>
              <c:xMode val="edge"/>
              <c:yMode val="edge"/>
              <c:x val="5.8529438894448288E-3"/>
              <c:y val="0.33938830841615641"/>
            </c:manualLayout>
          </c:layout>
        </c:title>
        <c:numFmt formatCode="0.00E+00" sourceLinked="1"/>
        <c:majorTickMark val="in"/>
        <c:tickLblPos val="nextTo"/>
        <c:crossAx val="186815232"/>
        <c:crossesAt val="1.0000000000000049E-16"/>
        <c:crossBetween val="midCat"/>
      </c:valAx>
      <c:valAx>
        <c:axId val="186823424"/>
        <c:scaling>
          <c:orientation val="minMax"/>
          <c:max val="5.0000000000000031E-2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/>
                  <a:t>Reconstruction</a:t>
                </a:r>
                <a:r>
                  <a:rPr lang="en-US" altLang="ja-JP" baseline="0" dirty="0"/>
                  <a:t> error</a:t>
                </a:r>
                <a:endParaRPr lang="ja-JP" altLang="en-US" dirty="0"/>
              </a:p>
            </c:rich>
          </c:tx>
          <c:layout>
            <c:manualLayout>
              <c:xMode val="edge"/>
              <c:yMode val="edge"/>
              <c:x val="0.8662168281352195"/>
              <c:y val="0.21876867013508314"/>
            </c:manualLayout>
          </c:layout>
        </c:title>
        <c:numFmt formatCode="General" sourceLinked="1"/>
        <c:majorTickMark val="in"/>
        <c:tickLblPos val="nextTo"/>
        <c:crossAx val="186825344"/>
        <c:crosses val="max"/>
        <c:crossBetween val="midCat"/>
        <c:majorUnit val="1.0000000000000007E-2"/>
      </c:valAx>
      <c:valAx>
        <c:axId val="186825344"/>
        <c:scaling>
          <c:logBase val="10"/>
          <c:orientation val="minMax"/>
        </c:scaling>
        <c:delete val="1"/>
        <c:axPos val="b"/>
        <c:numFmt formatCode="0.00E+00" sourceLinked="1"/>
        <c:tickLblPos val="none"/>
        <c:crossAx val="186823424"/>
        <c:crosses val="autoZero"/>
        <c:crossBetween val="midCat"/>
      </c:valAx>
      <c:spPr>
        <a:ln>
          <a:solidFill>
            <a:prstClr val="black"/>
          </a:solidFill>
        </a:ln>
      </c:spPr>
    </c:plotArea>
    <c:legend>
      <c:legendPos val="r"/>
      <c:layout>
        <c:manualLayout>
          <c:xMode val="edge"/>
          <c:yMode val="edge"/>
          <c:x val="0.29949491692411034"/>
          <c:y val="5.3709707923812772E-2"/>
          <c:w val="0.43218557500450755"/>
          <c:h val="0.15944997957298335"/>
        </c:manualLayout>
      </c:layout>
      <c:spPr>
        <a:ln>
          <a:solidFill>
            <a:prstClr val="black"/>
          </a:solidFill>
        </a:ln>
      </c:spPr>
    </c:legend>
    <c:plotVisOnly val="1"/>
  </c:chart>
  <c:txPr>
    <a:bodyPr/>
    <a:lstStyle/>
    <a:p>
      <a:pPr>
        <a:defRPr sz="1400"/>
      </a:pPr>
      <a:endParaRPr lang="ja-JP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B5993-413C-413F-8F62-B59779651FC3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9BC76-945D-428B-8AB9-D581BEFBE0A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BC76-945D-428B-8AB9-D581BEFBE0A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894F-B50D-4FDF-8620-563686681D61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4894F-B50D-4FDF-8620-563686681D6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9BC76-945D-428B-8AB9-D581BEFBE0A5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80A56-0513-4476-990B-C2AB024BCC3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2014/3/4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0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chart" Target="../charts/chart1.xml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196752"/>
            <a:ext cx="8964489" cy="306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altLang="ja-JP" sz="4400" dirty="0" smtClean="0"/>
              <a:t>LHD</a:t>
            </a:r>
            <a:r>
              <a:rPr lang="ja-JP" altLang="ja-JP" sz="4400" dirty="0" smtClean="0"/>
              <a:t>における</a:t>
            </a:r>
            <a:r>
              <a:rPr lang="en-US" altLang="ja-JP" sz="4400" dirty="0" smtClean="0"/>
              <a:t>IRVB</a:t>
            </a:r>
            <a:r>
              <a:rPr lang="ja-JP" altLang="ja-JP" sz="4400" dirty="0" smtClean="0"/>
              <a:t>を用いた</a:t>
            </a:r>
            <a:endParaRPr lang="en-US" altLang="ja-JP" sz="4400" dirty="0" smtClean="0"/>
          </a:p>
          <a:p>
            <a:pPr algn="ctr">
              <a:lnSpc>
                <a:spcPts val="8000"/>
              </a:lnSpc>
            </a:pPr>
            <a:r>
              <a:rPr lang="ja-JP" altLang="ja-JP" sz="4400" dirty="0" smtClean="0"/>
              <a:t>プラズマ輻射計測の現状</a:t>
            </a:r>
            <a:endParaRPr lang="en-US" altLang="ja-JP" sz="4400" dirty="0" smtClean="0"/>
          </a:p>
          <a:p>
            <a:pPr algn="ctr">
              <a:lnSpc>
                <a:spcPts val="8000"/>
              </a:lnSpc>
            </a:pPr>
            <a:r>
              <a:rPr lang="en-US" altLang="ja-JP" sz="4400" dirty="0" smtClean="0"/>
              <a:t>(3</a:t>
            </a:r>
            <a:r>
              <a:rPr lang="ja-JP" altLang="en-US" sz="4400" dirty="0" smtClean="0"/>
              <a:t>次元輻射計測の開発</a:t>
            </a:r>
            <a:r>
              <a:rPr lang="en-US" altLang="ja-JP" sz="4400" dirty="0" smtClean="0"/>
              <a:t>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5373216"/>
            <a:ext cx="9433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u="sng" dirty="0" err="1" smtClean="0"/>
              <a:t>Ryuichi</a:t>
            </a:r>
            <a:r>
              <a:rPr lang="en-US" altLang="ja-JP" sz="2000" u="sng" dirty="0" smtClean="0"/>
              <a:t> Sano</a:t>
            </a:r>
            <a:r>
              <a:rPr lang="en-US" altLang="ja-JP" sz="2000" u="sng" baseline="30000" dirty="0" smtClean="0"/>
              <a:t>1</a:t>
            </a:r>
            <a:r>
              <a:rPr lang="en-US" altLang="ja-JP" dirty="0" smtClean="0"/>
              <a:t>, Byron J. Peterson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, Masaru Teranishi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Naofumi</a:t>
            </a:r>
            <a:r>
              <a:rPr lang="en-US" altLang="ja-JP" dirty="0" smtClean="0"/>
              <a:t> Iwama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, Masahiro Kobayashi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Kiyofumi</a:t>
            </a:r>
            <a:r>
              <a:rPr lang="en-US" altLang="ja-JP" dirty="0" smtClean="0"/>
              <a:t> Mukai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Shwetang</a:t>
            </a:r>
            <a:r>
              <a:rPr lang="en-US" altLang="ja-JP" dirty="0" smtClean="0"/>
              <a:t> N. Pandya</a:t>
            </a:r>
            <a:r>
              <a:rPr lang="en-US" altLang="ja-JP" baseline="30000" dirty="0" smtClean="0"/>
              <a:t>1</a:t>
            </a:r>
          </a:p>
          <a:p>
            <a:pPr algn="ctr"/>
            <a:r>
              <a:rPr lang="en-US" altLang="ja-JP" u="sng" baseline="30000" dirty="0" smtClean="0"/>
              <a:t>1</a:t>
            </a:r>
            <a:r>
              <a:rPr lang="en-US" altLang="ja-JP" u="sng" dirty="0" smtClean="0"/>
              <a:t>Graduate University for Advanced Studies</a:t>
            </a:r>
            <a:r>
              <a:rPr lang="en-US" altLang="ja-JP" dirty="0" smtClean="0"/>
              <a:t>, 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NIFS and 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Hiroshima Institute of Technology</a:t>
            </a:r>
            <a:endParaRPr lang="en-US" altLang="ja-JP" baseline="30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31840" y="645789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000" dirty="0" smtClean="0"/>
              <a:t>若手科学者によるプラズマ研究会 </a:t>
            </a:r>
            <a:r>
              <a:rPr lang="en-US" altLang="ja-JP" sz="2000" dirty="0" smtClean="0"/>
              <a:t>2014.03.05-07</a:t>
            </a:r>
            <a:endParaRPr lang="en-US" altLang="ja-JP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 Box 2"/>
          <p:cNvSpPr txBox="1">
            <a:spLocks noChangeArrowheads="1"/>
          </p:cNvSpPr>
          <p:nvPr/>
        </p:nvSpPr>
        <p:spPr bwMode="auto">
          <a:xfrm>
            <a:off x="0" y="-27384"/>
            <a:ext cx="9109075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="1" dirty="0" smtClean="0">
                <a:latin typeface="Times New Roman" pitchFamily="18" charset="0"/>
              </a:rPr>
              <a:t>Reconstruction by ART (Algebraic Reconstruction Techniques)</a:t>
            </a:r>
          </a:p>
          <a:p>
            <a:pPr eaLnBrk="1" hangingPunct="1">
              <a:spcBef>
                <a:spcPct val="50000"/>
              </a:spcBef>
            </a:pPr>
            <a:endParaRPr lang="en-US" altLang="ja-JP" sz="2400" b="1" dirty="0">
              <a:latin typeface="Times New Roman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008" y="1412776"/>
            <a:ext cx="1929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u="sng" dirty="0" smtClean="0">
                <a:solidFill>
                  <a:srgbClr val="FF0000"/>
                </a:solidFill>
              </a:rPr>
              <a:t>ART:</a:t>
            </a:r>
            <a:r>
              <a:rPr lang="en-US" altLang="ja-JP" sz="2800" dirty="0" smtClean="0"/>
              <a:t>  Iterative method with feedback for every sight line.</a:t>
            </a:r>
            <a:endParaRPr kumimoji="1" lang="ja-JP" altLang="en-US" sz="2800" dirty="0"/>
          </a:p>
        </p:txBody>
      </p:sp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1296143" cy="44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正方形/長方形 63"/>
          <p:cNvSpPr/>
          <p:nvPr/>
        </p:nvSpPr>
        <p:spPr>
          <a:xfrm>
            <a:off x="3059832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400" dirty="0" smtClean="0"/>
              <a:t>P :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IRVB signal</a:t>
            </a:r>
          </a:p>
          <a:p>
            <a:r>
              <a:rPr lang="en-US" altLang="ja-JP" sz="2400" dirty="0" smtClean="0"/>
              <a:t>H :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Projection matrix</a:t>
            </a:r>
          </a:p>
          <a:p>
            <a:r>
              <a:rPr lang="en-US" altLang="ja-JP" sz="2400" dirty="0" smtClean="0"/>
              <a:t>S  :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Plasma radiation at voxel</a:t>
            </a:r>
          </a:p>
        </p:txBody>
      </p:sp>
      <p:grpSp>
        <p:nvGrpSpPr>
          <p:cNvPr id="207" name="グループ化 206"/>
          <p:cNvGrpSpPr/>
          <p:nvPr/>
        </p:nvGrpSpPr>
        <p:grpSpPr>
          <a:xfrm>
            <a:off x="43542" y="2060848"/>
            <a:ext cx="10145082" cy="4536504"/>
            <a:chOff x="43542" y="2060848"/>
            <a:chExt cx="10145082" cy="4536504"/>
          </a:xfrm>
        </p:grpSpPr>
        <p:sp>
          <p:nvSpPr>
            <p:cNvPr id="190" name="フローチャート: 処理 189"/>
            <p:cNvSpPr/>
            <p:nvPr/>
          </p:nvSpPr>
          <p:spPr>
            <a:xfrm>
              <a:off x="43542" y="3789040"/>
              <a:ext cx="8344882" cy="1368152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正方形/長方形 146"/>
            <p:cNvSpPr/>
            <p:nvPr/>
          </p:nvSpPr>
          <p:spPr>
            <a:xfrm>
              <a:off x="179512" y="2060848"/>
              <a:ext cx="3096344" cy="143959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右矢印 142"/>
            <p:cNvSpPr/>
            <p:nvPr/>
          </p:nvSpPr>
          <p:spPr>
            <a:xfrm>
              <a:off x="1403648" y="2564904"/>
              <a:ext cx="72008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正方形/長方形 143"/>
            <p:cNvSpPr/>
            <p:nvPr/>
          </p:nvSpPr>
          <p:spPr>
            <a:xfrm>
              <a:off x="1547664" y="2132856"/>
              <a:ext cx="294578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dirty="0" smtClean="0">
                  <a:solidFill>
                    <a:schemeClr val="tx1"/>
                  </a:solidFill>
                </a:rPr>
                <a:t>H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46" name="正方形/長方形 145"/>
            <p:cNvSpPr/>
            <p:nvPr/>
          </p:nvSpPr>
          <p:spPr>
            <a:xfrm>
              <a:off x="2267744" y="2420888"/>
              <a:ext cx="432048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 smtClean="0">
                  <a:solidFill>
                    <a:schemeClr val="tx1"/>
                  </a:solidFill>
                </a:rPr>
                <a:t>P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0" name="正方形/長方形 149"/>
            <p:cNvSpPr/>
            <p:nvPr/>
          </p:nvSpPr>
          <p:spPr>
            <a:xfrm>
              <a:off x="1325094" y="3933056"/>
              <a:ext cx="294578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dirty="0" smtClean="0">
                  <a:solidFill>
                    <a:schemeClr val="tx1"/>
                  </a:solidFill>
                </a:rPr>
                <a:t>H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51" name="右矢印 150"/>
            <p:cNvSpPr/>
            <p:nvPr/>
          </p:nvSpPr>
          <p:spPr>
            <a:xfrm>
              <a:off x="1259632" y="4293096"/>
              <a:ext cx="72008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十字形 151"/>
            <p:cNvSpPr/>
            <p:nvPr/>
          </p:nvSpPr>
          <p:spPr>
            <a:xfrm>
              <a:off x="2123728" y="4149080"/>
              <a:ext cx="432048" cy="792088"/>
            </a:xfrm>
            <a:prstGeom prst="plus">
              <a:avLst>
                <a:gd name="adj" fmla="val 36758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 smtClean="0">
                  <a:solidFill>
                    <a:schemeClr val="tx1"/>
                  </a:solidFill>
                </a:rPr>
                <a:t>P</a:t>
              </a:r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3" name="減算記号 152"/>
            <p:cNvSpPr/>
            <p:nvPr/>
          </p:nvSpPr>
          <p:spPr>
            <a:xfrm>
              <a:off x="2699792" y="4293096"/>
              <a:ext cx="432048" cy="432048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正方形/長方形 153"/>
            <p:cNvSpPr/>
            <p:nvPr/>
          </p:nvSpPr>
          <p:spPr>
            <a:xfrm>
              <a:off x="3275856" y="4149080"/>
              <a:ext cx="432048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 smtClean="0">
                  <a:solidFill>
                    <a:schemeClr val="tx1"/>
                  </a:solidFill>
                </a:rPr>
                <a:t>P</a:t>
              </a:r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7" name="等号 156"/>
            <p:cNvSpPr/>
            <p:nvPr/>
          </p:nvSpPr>
          <p:spPr>
            <a:xfrm>
              <a:off x="3839220" y="4352404"/>
              <a:ext cx="360040" cy="372740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0" name="正方形/長方形 159"/>
            <p:cNvSpPr/>
            <p:nvPr/>
          </p:nvSpPr>
          <p:spPr>
            <a:xfrm>
              <a:off x="4355976" y="4149080"/>
              <a:ext cx="144016" cy="14401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正方形/長方形 160"/>
            <p:cNvSpPr/>
            <p:nvPr/>
          </p:nvSpPr>
          <p:spPr>
            <a:xfrm>
              <a:off x="4644008" y="4149080"/>
              <a:ext cx="144016" cy="14401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正方形/長方形 161"/>
            <p:cNvSpPr/>
            <p:nvPr/>
          </p:nvSpPr>
          <p:spPr>
            <a:xfrm>
              <a:off x="4355976" y="4797152"/>
              <a:ext cx="144016" cy="14401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正方形/長方形 162"/>
            <p:cNvSpPr/>
            <p:nvPr/>
          </p:nvSpPr>
          <p:spPr>
            <a:xfrm>
              <a:off x="4644008" y="4797152"/>
              <a:ext cx="144016" cy="14401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右矢印 163"/>
            <p:cNvSpPr/>
            <p:nvPr/>
          </p:nvSpPr>
          <p:spPr>
            <a:xfrm>
              <a:off x="4932040" y="4293096"/>
              <a:ext cx="79208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正方形/長方形 164"/>
            <p:cNvSpPr/>
            <p:nvPr/>
          </p:nvSpPr>
          <p:spPr>
            <a:xfrm>
              <a:off x="4499992" y="3861048"/>
              <a:ext cx="1502643" cy="532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dirty="0" smtClean="0">
                  <a:solidFill>
                    <a:schemeClr val="tx1"/>
                  </a:solidFill>
                </a:rPr>
                <a:t>H</a:t>
              </a:r>
              <a:r>
                <a:rPr kumimoji="1" lang="en-US" altLang="ja-JP" sz="3600" baseline="30000" dirty="0" smtClean="0">
                  <a:solidFill>
                    <a:schemeClr val="tx1"/>
                  </a:solidFill>
                </a:rPr>
                <a:t>T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68" name="六角形 167"/>
            <p:cNvSpPr/>
            <p:nvPr/>
          </p:nvSpPr>
          <p:spPr>
            <a:xfrm>
              <a:off x="7380312" y="4149080"/>
              <a:ext cx="918822" cy="792088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 smtClean="0">
                  <a:solidFill>
                    <a:schemeClr val="tx1"/>
                  </a:solidFill>
                </a:rPr>
                <a:t>S</a:t>
              </a:r>
              <a:r>
                <a:rPr kumimoji="1" lang="en-US" altLang="ja-JP" sz="3200" baseline="-25000" dirty="0" smtClean="0">
                  <a:solidFill>
                    <a:schemeClr val="tx1"/>
                  </a:solidFill>
                </a:rPr>
                <a:t>2</a:t>
              </a:r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323528" y="4149080"/>
              <a:ext cx="792088" cy="7920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200" dirty="0" smtClean="0">
                  <a:solidFill>
                    <a:schemeClr val="tx1"/>
                  </a:solidFill>
                </a:rPr>
                <a:t>S</a:t>
              </a:r>
              <a:r>
                <a:rPr lang="en-US" altLang="ja-JP" sz="3200" baseline="-25000" dirty="0" smtClean="0">
                  <a:solidFill>
                    <a:schemeClr val="tx1"/>
                  </a:solidFill>
                </a:rPr>
                <a:t>1</a:t>
              </a:r>
              <a:endParaRPr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0" name="円/楕円 169"/>
            <p:cNvSpPr/>
            <p:nvPr/>
          </p:nvSpPr>
          <p:spPr>
            <a:xfrm>
              <a:off x="323528" y="2348880"/>
              <a:ext cx="936104" cy="93610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 smtClean="0">
                  <a:solidFill>
                    <a:schemeClr val="tx1"/>
                  </a:solidFill>
                </a:rPr>
                <a:t>S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2" name="六角形 171"/>
            <p:cNvSpPr/>
            <p:nvPr/>
          </p:nvSpPr>
          <p:spPr>
            <a:xfrm>
              <a:off x="251520" y="5445224"/>
              <a:ext cx="918822" cy="792088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 smtClean="0">
                  <a:solidFill>
                    <a:schemeClr val="tx1"/>
                  </a:solidFill>
                </a:rPr>
                <a:t>S</a:t>
              </a:r>
              <a:r>
                <a:rPr kumimoji="1" lang="en-US" altLang="ja-JP" sz="3200" baseline="-25000" dirty="0" smtClean="0">
                  <a:solidFill>
                    <a:schemeClr val="tx1"/>
                  </a:solidFill>
                </a:rPr>
                <a:t>2</a:t>
              </a:r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73" name="正方形/長方形 172"/>
            <p:cNvSpPr/>
            <p:nvPr/>
          </p:nvSpPr>
          <p:spPr>
            <a:xfrm>
              <a:off x="1325094" y="5373216"/>
              <a:ext cx="294578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dirty="0" smtClean="0">
                  <a:solidFill>
                    <a:schemeClr val="tx1"/>
                  </a:solidFill>
                </a:rPr>
                <a:t>H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74" name="右矢印 173"/>
            <p:cNvSpPr/>
            <p:nvPr/>
          </p:nvSpPr>
          <p:spPr>
            <a:xfrm>
              <a:off x="1259632" y="5733256"/>
              <a:ext cx="720080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十字形 174"/>
            <p:cNvSpPr/>
            <p:nvPr/>
          </p:nvSpPr>
          <p:spPr>
            <a:xfrm>
              <a:off x="2123728" y="5517232"/>
              <a:ext cx="432048" cy="792088"/>
            </a:xfrm>
            <a:prstGeom prst="plus">
              <a:avLst>
                <a:gd name="adj" fmla="val 16182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 smtClean="0">
                  <a:solidFill>
                    <a:schemeClr val="tx1"/>
                  </a:solidFill>
                </a:rPr>
                <a:t>P</a:t>
              </a:r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79" name="減算記号 178"/>
            <p:cNvSpPr/>
            <p:nvPr/>
          </p:nvSpPr>
          <p:spPr>
            <a:xfrm>
              <a:off x="2693442" y="5661248"/>
              <a:ext cx="432048" cy="432048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正方形/長方形 179"/>
            <p:cNvSpPr/>
            <p:nvPr/>
          </p:nvSpPr>
          <p:spPr>
            <a:xfrm>
              <a:off x="3269506" y="5517232"/>
              <a:ext cx="432048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 smtClean="0">
                  <a:solidFill>
                    <a:schemeClr val="tx1"/>
                  </a:solidFill>
                </a:rPr>
                <a:t>P</a:t>
              </a:r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81" name="等号 180"/>
            <p:cNvSpPr/>
            <p:nvPr/>
          </p:nvSpPr>
          <p:spPr>
            <a:xfrm>
              <a:off x="3832870" y="5720556"/>
              <a:ext cx="360040" cy="360040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2" name="正方形/長方形 181"/>
            <p:cNvSpPr/>
            <p:nvPr/>
          </p:nvSpPr>
          <p:spPr>
            <a:xfrm>
              <a:off x="4355976" y="5517232"/>
              <a:ext cx="72008" cy="720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正方形/長方形 182"/>
            <p:cNvSpPr/>
            <p:nvPr/>
          </p:nvSpPr>
          <p:spPr>
            <a:xfrm>
              <a:off x="4716016" y="5517232"/>
              <a:ext cx="72008" cy="720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正方形/長方形 183"/>
            <p:cNvSpPr/>
            <p:nvPr/>
          </p:nvSpPr>
          <p:spPr>
            <a:xfrm>
              <a:off x="4355976" y="6237312"/>
              <a:ext cx="72008" cy="720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正方形/長方形 184"/>
            <p:cNvSpPr/>
            <p:nvPr/>
          </p:nvSpPr>
          <p:spPr>
            <a:xfrm>
              <a:off x="4716016" y="6237312"/>
              <a:ext cx="72008" cy="720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八角形 188"/>
            <p:cNvSpPr/>
            <p:nvPr/>
          </p:nvSpPr>
          <p:spPr>
            <a:xfrm>
              <a:off x="7452320" y="5517232"/>
              <a:ext cx="864096" cy="864096"/>
            </a:xfrm>
            <a:prstGeom prst="oct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 smtClean="0">
                  <a:solidFill>
                    <a:schemeClr val="tx1"/>
                  </a:solidFill>
                </a:rPr>
                <a:t>S</a:t>
              </a:r>
              <a:r>
                <a:rPr kumimoji="1" lang="en-US" altLang="ja-JP" sz="3200" baseline="-25000" dirty="0" smtClean="0">
                  <a:solidFill>
                    <a:schemeClr val="tx1"/>
                  </a:solidFill>
                </a:rPr>
                <a:t>3</a:t>
              </a:r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91" name="フローチャート: 処理 190"/>
            <p:cNvSpPr/>
            <p:nvPr/>
          </p:nvSpPr>
          <p:spPr>
            <a:xfrm>
              <a:off x="43542" y="5229200"/>
              <a:ext cx="8344882" cy="1368152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下矢印 192"/>
            <p:cNvSpPr/>
            <p:nvPr/>
          </p:nvSpPr>
          <p:spPr>
            <a:xfrm>
              <a:off x="8532440" y="3789040"/>
              <a:ext cx="504056" cy="27363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テキスト ボックス 193"/>
            <p:cNvSpPr txBox="1"/>
            <p:nvPr/>
          </p:nvSpPr>
          <p:spPr>
            <a:xfrm>
              <a:off x="7524328" y="3208050"/>
              <a:ext cx="23768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Iteration</a:t>
              </a:r>
              <a:endParaRPr kumimoji="1" lang="ja-JP" altLang="en-US" sz="3200" dirty="0"/>
            </a:p>
          </p:txBody>
        </p:sp>
        <p:sp>
          <p:nvSpPr>
            <p:cNvPr id="197" name="加算記号 196"/>
            <p:cNvSpPr/>
            <p:nvPr/>
          </p:nvSpPr>
          <p:spPr>
            <a:xfrm>
              <a:off x="5724128" y="4293096"/>
              <a:ext cx="432048" cy="432048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正方形/長方形 197"/>
            <p:cNvSpPr/>
            <p:nvPr/>
          </p:nvSpPr>
          <p:spPr>
            <a:xfrm>
              <a:off x="6156176" y="4149080"/>
              <a:ext cx="792088" cy="79208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200" dirty="0" smtClean="0">
                  <a:solidFill>
                    <a:schemeClr val="tx1"/>
                  </a:solidFill>
                </a:rPr>
                <a:t>S</a:t>
              </a:r>
              <a:r>
                <a:rPr lang="en-US" altLang="ja-JP" sz="3200" baseline="-25000" dirty="0" smtClean="0">
                  <a:solidFill>
                    <a:schemeClr val="tx1"/>
                  </a:solidFill>
                </a:rPr>
                <a:t>1</a:t>
              </a:r>
              <a:endParaRPr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9" name="等号 198"/>
            <p:cNvSpPr/>
            <p:nvPr/>
          </p:nvSpPr>
          <p:spPr>
            <a:xfrm>
              <a:off x="7020272" y="4352404"/>
              <a:ext cx="360040" cy="372740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0" name="右矢印 199"/>
            <p:cNvSpPr/>
            <p:nvPr/>
          </p:nvSpPr>
          <p:spPr>
            <a:xfrm>
              <a:off x="4932040" y="5661248"/>
              <a:ext cx="79208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加算記号 200"/>
            <p:cNvSpPr/>
            <p:nvPr/>
          </p:nvSpPr>
          <p:spPr>
            <a:xfrm>
              <a:off x="5724128" y="5661248"/>
              <a:ext cx="432048" cy="432048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等号 202"/>
            <p:cNvSpPr/>
            <p:nvPr/>
          </p:nvSpPr>
          <p:spPr>
            <a:xfrm>
              <a:off x="7020272" y="5720556"/>
              <a:ext cx="360040" cy="372740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4" name="正方形/長方形 203"/>
            <p:cNvSpPr/>
            <p:nvPr/>
          </p:nvSpPr>
          <p:spPr>
            <a:xfrm>
              <a:off x="4499992" y="5229200"/>
              <a:ext cx="1502643" cy="532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dirty="0" smtClean="0">
                  <a:solidFill>
                    <a:schemeClr val="tx1"/>
                  </a:solidFill>
                </a:rPr>
                <a:t>H</a:t>
              </a:r>
              <a:r>
                <a:rPr kumimoji="1" lang="en-US" altLang="ja-JP" sz="3600" baseline="30000" dirty="0" smtClean="0">
                  <a:solidFill>
                    <a:schemeClr val="tx1"/>
                  </a:solidFill>
                </a:rPr>
                <a:t>T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05" name="六角形 204"/>
            <p:cNvSpPr/>
            <p:nvPr/>
          </p:nvSpPr>
          <p:spPr>
            <a:xfrm>
              <a:off x="6084168" y="5517232"/>
              <a:ext cx="918822" cy="792088"/>
            </a:xfrm>
            <a:prstGeom prst="hexag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 smtClean="0">
                  <a:solidFill>
                    <a:schemeClr val="tx1"/>
                  </a:solidFill>
                </a:rPr>
                <a:t>S</a:t>
              </a:r>
              <a:r>
                <a:rPr kumimoji="1" lang="en-US" altLang="ja-JP" sz="3200" baseline="-25000" dirty="0" smtClean="0">
                  <a:solidFill>
                    <a:schemeClr val="tx1"/>
                  </a:solidFill>
                </a:rPr>
                <a:t>2</a:t>
              </a:r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206" name="テキスト ボックス 205"/>
            <p:cNvSpPr txBox="1"/>
            <p:nvPr/>
          </p:nvSpPr>
          <p:spPr>
            <a:xfrm>
              <a:off x="4139952" y="2060848"/>
              <a:ext cx="6048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/>
                <a:t>Calculation time=</a:t>
              </a:r>
              <a:r>
                <a:rPr lang="en-US" altLang="ja-JP" sz="2800" u="sng" dirty="0" smtClean="0">
                  <a:solidFill>
                    <a:srgbClr val="FF0000"/>
                  </a:solidFill>
                </a:rPr>
                <a:t>(2 hours</a:t>
              </a:r>
              <a:r>
                <a:rPr kumimoji="1" lang="en-US" altLang="ja-JP" sz="2800" u="sng" dirty="0" smtClean="0">
                  <a:solidFill>
                    <a:srgbClr val="FF0000"/>
                  </a:solidFill>
                </a:rPr>
                <a:t>/ frame)</a:t>
              </a:r>
              <a:endParaRPr kumimoji="1" lang="ja-JP" altLang="en-US" sz="2800" u="sng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1" y="-27384"/>
            <a:ext cx="910907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 dirty="0" smtClean="0">
                <a:latin typeface="Times New Roman" pitchFamily="18" charset="0"/>
              </a:rPr>
              <a:t>Test image reconstructed by ART (from simulated profile)</a:t>
            </a:r>
            <a:endParaRPr lang="en-US" altLang="ja-JP" sz="2800" b="1" dirty="0">
              <a:latin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052736"/>
            <a:ext cx="53640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Test radiation profile, </a:t>
            </a:r>
            <a:r>
              <a:rPr lang="en-US" altLang="ja-JP" sz="2000" b="1" dirty="0" smtClean="0"/>
              <a:t>S</a:t>
            </a:r>
            <a:endParaRPr lang="en-US" altLang="ja-JP" b="1" dirty="0" smtClean="0"/>
          </a:p>
          <a:p>
            <a:r>
              <a:rPr lang="en-US" altLang="ja-JP" dirty="0" smtClean="0"/>
              <a:t> (calculated by EMC3-EIRENE)</a:t>
            </a:r>
            <a:endParaRPr kumimoji="1" lang="ja-JP" altLang="en-US" dirty="0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721878"/>
            <a:ext cx="2196720" cy="245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197430"/>
            <a:ext cx="2206822" cy="247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6660232" y="1153772"/>
            <a:ext cx="2682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Reconstructed profile, </a:t>
            </a:r>
            <a:r>
              <a:rPr lang="en-US" altLang="ja-JP" sz="2000" b="1" dirty="0" smtClean="0"/>
              <a:t>S’</a:t>
            </a:r>
            <a:endParaRPr lang="en-US" altLang="ja-JP" b="1" dirty="0" smtClean="0"/>
          </a:p>
        </p:txBody>
      </p:sp>
      <p:pic>
        <p:nvPicPr>
          <p:cNvPr id="1034" name="Picture 10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0096" y="2420766"/>
            <a:ext cx="2642744" cy="21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3347864" y="1772816"/>
            <a:ext cx="29523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Incident radiation a</a:t>
            </a:r>
            <a:r>
              <a:rPr kumimoji="1" lang="en-US" altLang="ja-JP" dirty="0" smtClean="0"/>
              <a:t>t 6.5-L, </a:t>
            </a:r>
            <a:r>
              <a:rPr kumimoji="1" lang="en-US" altLang="ja-JP" sz="2000" b="1" dirty="0" smtClean="0"/>
              <a:t>P</a:t>
            </a:r>
            <a:endParaRPr kumimoji="1" lang="en-US" altLang="ja-JP" b="1" dirty="0" smtClean="0"/>
          </a:p>
          <a:p>
            <a:r>
              <a:rPr kumimoji="1" lang="en-US" altLang="ja-JP" dirty="0" smtClean="0"/>
              <a:t> (from EMC3-EIRENE)</a:t>
            </a:r>
          </a:p>
        </p:txBody>
      </p:sp>
      <p:sp>
        <p:nvSpPr>
          <p:cNvPr id="21" name="右矢印 20"/>
          <p:cNvSpPr/>
          <p:nvPr/>
        </p:nvSpPr>
        <p:spPr>
          <a:xfrm>
            <a:off x="2627784" y="3356992"/>
            <a:ext cx="36004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>
            <a:off x="6012160" y="3429000"/>
            <a:ext cx="360040" cy="9361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9" name="Picture 6" descr="C:\Users\佐野竜一\Dropbox\書類等\研究系\現在のボロメータ視野\PE1891.JPG"/>
          <p:cNvPicPr>
            <a:picLocks noChangeAspect="1" noChangeArrowheads="1"/>
          </p:cNvPicPr>
          <p:nvPr/>
        </p:nvPicPr>
        <p:blipFill>
          <a:blip r:embed="rId6" cstate="print"/>
          <a:srcRect l="25179" t="15955" r="21821" b="27352"/>
          <a:stretch>
            <a:fillRect/>
          </a:stretch>
        </p:blipFill>
        <p:spPr bwMode="auto">
          <a:xfrm>
            <a:off x="3347864" y="4555892"/>
            <a:ext cx="2446985" cy="1928973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5868144" y="297721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ART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44016" y="548680"/>
            <a:ext cx="88924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Test hollow profiles is reproduced through reconstruction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>
          <a:xfrm>
            <a:off x="6553200" y="6140326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25" name="Picture 2"/>
          <p:cNvPicPr>
            <a:picLocks noChangeArrowheads="1"/>
          </p:cNvPicPr>
          <p:nvPr/>
        </p:nvPicPr>
        <p:blipFill>
          <a:blip r:embed="rId7" cstate="print"/>
          <a:srcRect l="14088" t="30302" r="24150" b="2755"/>
          <a:stretch>
            <a:fillRect/>
          </a:stretch>
        </p:blipFill>
        <p:spPr bwMode="auto">
          <a:xfrm>
            <a:off x="6660232" y="1484784"/>
            <a:ext cx="2211565" cy="259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9"/>
          <p:cNvPicPr>
            <a:picLocks noChangeArrowheads="1"/>
          </p:cNvPicPr>
          <p:nvPr/>
        </p:nvPicPr>
        <p:blipFill>
          <a:blip r:embed="rId8" cstate="print"/>
          <a:srcRect l="14088" t="30302" r="24150" b="2755"/>
          <a:stretch>
            <a:fillRect/>
          </a:stretch>
        </p:blipFill>
        <p:spPr bwMode="auto">
          <a:xfrm>
            <a:off x="6588224" y="4077072"/>
            <a:ext cx="2304256" cy="270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4306" y="2852936"/>
            <a:ext cx="9715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27384"/>
            <a:ext cx="946854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 dirty="0" smtClean="0">
                <a:latin typeface="Times New Roman" pitchFamily="18" charset="0"/>
              </a:rPr>
              <a:t>Reconstruction by SVD (Singular Value Decomposition)</a:t>
            </a:r>
            <a:endParaRPr lang="en-US" altLang="ja-JP" sz="2800" b="1" dirty="0">
              <a:latin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889648"/>
            <a:ext cx="1656184" cy="40804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1296143" cy="44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179512" y="3457600"/>
            <a:ext cx="70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 smtClean="0"/>
              <a:t>SVD</a:t>
            </a:r>
            <a:endParaRPr lang="ja-JP" altLang="en-US" sz="2400" u="sng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291916"/>
            <a:ext cx="23393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977529"/>
            <a:ext cx="1531987" cy="52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3635896" y="3717032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U :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Left singular vector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of H</a:t>
            </a:r>
          </a:p>
          <a:p>
            <a:r>
              <a:rPr lang="en-US" altLang="ja-JP" sz="2000" dirty="0" smtClean="0"/>
              <a:t>V:</a:t>
            </a:r>
            <a:r>
              <a:rPr lang="ja-JP" altLang="en-US" sz="2000" dirty="0" smtClean="0"/>
              <a:t>　  </a:t>
            </a:r>
            <a:r>
              <a:rPr lang="en-US" altLang="ja-JP" sz="2000" dirty="0" smtClean="0"/>
              <a:t>Right singular vector of H</a:t>
            </a:r>
          </a:p>
          <a:p>
            <a:r>
              <a:rPr lang="en-US" altLang="ja-JP" sz="2000" dirty="0" smtClean="0"/>
              <a:t>W:   Diagonal matrix of singular value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51520" y="4767535"/>
            <a:ext cx="6158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 smtClean="0"/>
              <a:t>H (13161 x 3196)</a:t>
            </a:r>
            <a:r>
              <a:rPr lang="en-US" altLang="ja-JP" sz="2400" u="sng" dirty="0" smtClean="0"/>
              <a:t> was successfully decomposed</a:t>
            </a:r>
            <a:r>
              <a:rPr lang="en-US" altLang="ja-JP" sz="2400" dirty="0" smtClean="0"/>
              <a:t> 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39952" y="537321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H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: Pseudo-inverse matrix of H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55776" y="616530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u="sng" dirty="0" smtClean="0">
                <a:solidFill>
                  <a:srgbClr val="FF0000"/>
                </a:solidFill>
              </a:rPr>
              <a:t>(4 minutes / frame)</a:t>
            </a:r>
            <a:endParaRPr kumimoji="1" lang="ja-JP" alt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547664" y="2276872"/>
            <a:ext cx="28803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P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07704" y="2134597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=</a:t>
            </a:r>
            <a:endParaRPr kumimoji="1" lang="ja-JP" altLang="en-US" sz="3600" b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2339752" y="2276872"/>
            <a:ext cx="180020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H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283968" y="1412776"/>
            <a:ext cx="216024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884368" y="2276872"/>
            <a:ext cx="28803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P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04248" y="22048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=</a:t>
            </a:r>
            <a:endParaRPr kumimoji="1" lang="ja-JP" altLang="en-US" sz="3600" b="1" dirty="0"/>
          </a:p>
        </p:txBody>
      </p:sp>
      <p:sp>
        <p:nvSpPr>
          <p:cNvPr id="25" name="正方形/長方形 24"/>
          <p:cNvSpPr/>
          <p:nvPr/>
        </p:nvSpPr>
        <p:spPr>
          <a:xfrm>
            <a:off x="7164288" y="2276872"/>
            <a:ext cx="57606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H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-1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588224" y="1412776"/>
            <a:ext cx="216024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</a:rPr>
              <a:t>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左右矢印 26"/>
          <p:cNvSpPr/>
          <p:nvPr/>
        </p:nvSpPr>
        <p:spPr>
          <a:xfrm>
            <a:off x="4860032" y="2276872"/>
            <a:ext cx="1440160" cy="576064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1043608" y="1988840"/>
            <a:ext cx="432048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23528" y="155679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IRVBs signal (3196)</a:t>
            </a:r>
            <a:endParaRPr kumimoji="1" lang="ja-JP" altLang="en-US" sz="2400" dirty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3419872" y="2924944"/>
            <a:ext cx="864096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179512" y="306896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Plasma radiation (13,161)</a:t>
            </a:r>
            <a:endParaRPr kumimoji="1" lang="ja-JP" altLang="en-US" sz="2400" dirty="0"/>
          </a:p>
        </p:txBody>
      </p:sp>
      <p:sp>
        <p:nvSpPr>
          <p:cNvPr id="32" name="十字形 31"/>
          <p:cNvSpPr/>
          <p:nvPr/>
        </p:nvSpPr>
        <p:spPr>
          <a:xfrm>
            <a:off x="7164288" y="1844824"/>
            <a:ext cx="648072" cy="648072"/>
          </a:xfrm>
          <a:prstGeom prst="plus">
            <a:avLst>
              <a:gd name="adj" fmla="val 4568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915816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P :</a:t>
            </a:r>
            <a:r>
              <a:rPr lang="ja-JP" altLang="en-US" dirty="0" smtClean="0"/>
              <a:t>　</a:t>
            </a:r>
            <a:r>
              <a:rPr lang="en-US" altLang="ja-JP" dirty="0" smtClean="0"/>
              <a:t>IRVB signal</a:t>
            </a:r>
          </a:p>
          <a:p>
            <a:r>
              <a:rPr lang="en-US" altLang="ja-JP" dirty="0" smtClean="0"/>
              <a:t>H :</a:t>
            </a:r>
            <a:r>
              <a:rPr lang="ja-JP" altLang="en-US" dirty="0" smtClean="0"/>
              <a:t>　</a:t>
            </a:r>
            <a:r>
              <a:rPr lang="en-US" altLang="ja-JP" dirty="0" smtClean="0"/>
              <a:t>Projection matrix</a:t>
            </a:r>
          </a:p>
          <a:p>
            <a:r>
              <a:rPr lang="en-US" altLang="ja-JP" dirty="0" smtClean="0"/>
              <a:t>S  :</a:t>
            </a:r>
            <a:r>
              <a:rPr lang="ja-JP" altLang="en-US" dirty="0" smtClean="0"/>
              <a:t>　</a:t>
            </a:r>
            <a:r>
              <a:rPr lang="en-US" altLang="ja-JP" dirty="0" smtClean="0"/>
              <a:t>Plasma radiation at voxel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 dirty="0" smtClean="0">
                <a:latin typeface="Times New Roman" pitchFamily="18" charset="0"/>
              </a:rPr>
              <a:t>Test image reconstructed by SVD (from simulated profile)</a:t>
            </a:r>
            <a:endParaRPr lang="en-US" altLang="ja-JP" sz="2800" b="1" dirty="0">
              <a:latin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1052736"/>
            <a:ext cx="53640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Test radiation profile, </a:t>
            </a:r>
            <a:r>
              <a:rPr lang="en-US" altLang="ja-JP" sz="2000" b="1" dirty="0" smtClean="0"/>
              <a:t>S</a:t>
            </a:r>
            <a:endParaRPr lang="en-US" altLang="ja-JP" b="1" dirty="0" smtClean="0"/>
          </a:p>
          <a:p>
            <a:r>
              <a:rPr lang="en-US" altLang="ja-JP" dirty="0" smtClean="0"/>
              <a:t> (calculated by EMC3-EIRENE)</a:t>
            </a:r>
            <a:endParaRPr kumimoji="1" lang="ja-JP" altLang="en-US" dirty="0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721878"/>
            <a:ext cx="2196720" cy="245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197430"/>
            <a:ext cx="2206822" cy="247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6660232" y="1369234"/>
            <a:ext cx="2682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Reconstructed profile, </a:t>
            </a:r>
            <a:r>
              <a:rPr lang="en-US" altLang="ja-JP" sz="2000" b="1" dirty="0" smtClean="0"/>
              <a:t>S’</a:t>
            </a:r>
            <a:endParaRPr lang="en-US" altLang="ja-JP" b="1" dirty="0" smtClean="0"/>
          </a:p>
        </p:txBody>
      </p:sp>
      <p:pic>
        <p:nvPicPr>
          <p:cNvPr id="1034" name="Picture 10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0096" y="2420766"/>
            <a:ext cx="2642744" cy="21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3347864" y="17728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Incident radiation a</a:t>
            </a:r>
            <a:r>
              <a:rPr kumimoji="1" lang="en-US" altLang="ja-JP" dirty="0" smtClean="0"/>
              <a:t>t 6.5-L, </a:t>
            </a:r>
            <a:r>
              <a:rPr kumimoji="1" lang="en-US" altLang="ja-JP" b="1" dirty="0" smtClean="0"/>
              <a:t>P</a:t>
            </a:r>
          </a:p>
          <a:p>
            <a:r>
              <a:rPr kumimoji="1" lang="en-US" altLang="ja-JP" dirty="0" smtClean="0"/>
              <a:t> (from EMC3-EIRENE)</a:t>
            </a:r>
          </a:p>
        </p:txBody>
      </p:sp>
      <p:sp>
        <p:nvSpPr>
          <p:cNvPr id="21" name="右矢印 20"/>
          <p:cNvSpPr/>
          <p:nvPr/>
        </p:nvSpPr>
        <p:spPr>
          <a:xfrm>
            <a:off x="2627784" y="3356992"/>
            <a:ext cx="36004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>
            <a:off x="6012160" y="3429000"/>
            <a:ext cx="360040" cy="9361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9" name="Picture 6" descr="C:\Users\佐野竜一\Dropbox\書類等\研究系\現在のボロメータ視野\PE1891.JPG"/>
          <p:cNvPicPr>
            <a:picLocks noChangeAspect="1" noChangeArrowheads="1"/>
          </p:cNvPicPr>
          <p:nvPr/>
        </p:nvPicPr>
        <p:blipFill>
          <a:blip r:embed="rId6" cstate="print"/>
          <a:srcRect l="25179" t="15955" r="21821" b="27352"/>
          <a:stretch>
            <a:fillRect/>
          </a:stretch>
        </p:blipFill>
        <p:spPr bwMode="auto">
          <a:xfrm>
            <a:off x="3347864" y="4555892"/>
            <a:ext cx="2446985" cy="1928973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5868144" y="256490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SVD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44016" y="548680"/>
            <a:ext cx="88924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Like ART profiles, but negative values are produced.</a:t>
            </a:r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>
          <a:xfrm>
            <a:off x="6553200" y="6361421"/>
            <a:ext cx="2103965" cy="360054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25" name="Picture 2"/>
          <p:cNvPicPr>
            <a:picLocks noChangeArrowheads="1"/>
          </p:cNvPicPr>
          <p:nvPr/>
        </p:nvPicPr>
        <p:blipFill>
          <a:blip r:embed="rId7" cstate="print"/>
          <a:srcRect l="14088" t="30853" r="24150" b="3306"/>
          <a:stretch>
            <a:fillRect/>
          </a:stretch>
        </p:blipFill>
        <p:spPr bwMode="auto">
          <a:xfrm>
            <a:off x="6732239" y="1704876"/>
            <a:ext cx="2160241" cy="2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9"/>
          <p:cNvPicPr>
            <a:picLocks noChangeArrowheads="1"/>
          </p:cNvPicPr>
          <p:nvPr/>
        </p:nvPicPr>
        <p:blipFill>
          <a:blip r:embed="rId8" cstate="print"/>
          <a:srcRect l="14088" t="30853" r="24150" b="3306"/>
          <a:stretch>
            <a:fillRect/>
          </a:stretch>
        </p:blipFill>
        <p:spPr bwMode="auto">
          <a:xfrm>
            <a:off x="6732239" y="4269780"/>
            <a:ext cx="2160241" cy="2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4306" y="2852936"/>
            <a:ext cx="971550" cy="36195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044900"/>
            <a:ext cx="1008112" cy="314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Fiji.app\ART1\ART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2485" y="620713"/>
            <a:ext cx="5165923" cy="5903912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0" y="6487081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#120930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7647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Reconstructed 3D profile from experiment (SVD method)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4868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Reconstructed 3D profile from experiment (ART method)</a:t>
            </a:r>
          </a:p>
          <a:p>
            <a:endParaRPr kumimoji="1" lang="en-US" altLang="ja-JP" sz="2400" dirty="0" smtClean="0"/>
          </a:p>
          <a:p>
            <a:endParaRPr lang="en-US" altLang="ja-JP" sz="2400" dirty="0" smtClean="0"/>
          </a:p>
          <a:p>
            <a:endParaRPr kumimoji="1" lang="ja-JP" altLang="en-US" sz="240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" y="-27384"/>
            <a:ext cx="910907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 dirty="0" smtClean="0">
                <a:latin typeface="Times New Roman" pitchFamily="18" charset="0"/>
              </a:rPr>
              <a:t>Reconstructed 3D profile from experiment (ART method)</a:t>
            </a:r>
            <a:endParaRPr lang="en-US" altLang="ja-JP" sz="2800" b="1" dirty="0">
              <a:latin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548680"/>
            <a:ext cx="9144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ART results has localized radiation at the edge plasma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6271638"/>
            <a:ext cx="47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1700808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#120930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33311" y="1700808"/>
            <a:ext cx="4910689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・</a:t>
            </a:r>
            <a:r>
              <a:rPr lang="en-US" altLang="ja-JP" sz="2800" dirty="0" smtClean="0">
                <a:solidFill>
                  <a:srgbClr val="FF0000"/>
                </a:solidFill>
              </a:rPr>
              <a:t>Radiation is localized in the edge region.</a:t>
            </a:r>
          </a:p>
          <a:p>
            <a:r>
              <a:rPr lang="ja-JP" altLang="en-US" sz="2800" dirty="0" smtClean="0">
                <a:solidFill>
                  <a:srgbClr val="0070C0"/>
                </a:solidFill>
              </a:rPr>
              <a:t>・</a:t>
            </a:r>
            <a:r>
              <a:rPr lang="en-US" altLang="ja-JP" sz="2800" dirty="0" smtClean="0">
                <a:solidFill>
                  <a:srgbClr val="0070C0"/>
                </a:solidFill>
              </a:rPr>
              <a:t>Calculation takes 2 hours.</a:t>
            </a:r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・</a:t>
            </a:r>
            <a:r>
              <a:rPr lang="en-US" altLang="ja-JP" sz="2800" dirty="0" smtClean="0">
                <a:solidFill>
                  <a:srgbClr val="FF0000"/>
                </a:solidFill>
              </a:rPr>
              <a:t>There are no negative values.</a:t>
            </a:r>
          </a:p>
          <a:p>
            <a:r>
              <a:rPr lang="ja-JP" altLang="en-US" sz="2800" dirty="0" smtClean="0">
                <a:solidFill>
                  <a:srgbClr val="0070C0"/>
                </a:solidFill>
              </a:rPr>
              <a:t>・</a:t>
            </a:r>
            <a:r>
              <a:rPr lang="en-US" altLang="ja-JP" sz="2800" dirty="0" smtClean="0">
                <a:solidFill>
                  <a:srgbClr val="0070C0"/>
                </a:solidFill>
              </a:rPr>
              <a:t>Radiation from core region may be ghosts.</a:t>
            </a:r>
          </a:p>
          <a:p>
            <a:endParaRPr lang="en-US" altLang="ja-JP" sz="2800" dirty="0" smtClean="0">
              <a:solidFill>
                <a:srgbClr val="7030A0"/>
              </a:solidFill>
            </a:endParaRPr>
          </a:p>
          <a:p>
            <a:endParaRPr lang="en-US" altLang="ja-JP" sz="2800" dirty="0" smtClean="0">
              <a:solidFill>
                <a:srgbClr val="7030A0"/>
              </a:solidFill>
            </a:endParaRPr>
          </a:p>
          <a:p>
            <a:endParaRPr lang="en-US" altLang="ja-JP" sz="2800" dirty="0" smtClean="0">
              <a:solidFill>
                <a:srgbClr val="7030A0"/>
              </a:solidFill>
            </a:endParaRPr>
          </a:p>
          <a:p>
            <a:endParaRPr lang="en-US" altLang="ja-JP" sz="2800" dirty="0" smtClean="0">
              <a:solidFill>
                <a:srgbClr val="7030A0"/>
              </a:solidFill>
            </a:endParaRPr>
          </a:p>
          <a:p>
            <a:endParaRPr lang="ja-JP" altLang="en-US" sz="2800" dirty="0" smtClean="0">
              <a:solidFill>
                <a:srgbClr val="7030A0"/>
              </a:solidFill>
            </a:endParaRPr>
          </a:p>
          <a:p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C:\Fiji.app\svd1\svd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609822"/>
            <a:ext cx="5184576" cy="5925230"/>
          </a:xfrm>
          <a:prstGeom prst="rect">
            <a:avLst/>
          </a:prstGeom>
          <a:noFill/>
        </p:spPr>
      </p:pic>
      <p:sp>
        <p:nvSpPr>
          <p:cNvPr id="39" name="テキスト ボックス 38"/>
          <p:cNvSpPr txBox="1"/>
          <p:nvPr/>
        </p:nvSpPr>
        <p:spPr>
          <a:xfrm>
            <a:off x="0" y="548680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SVD results has strong radiation in core.</a:t>
            </a:r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6271638"/>
            <a:ext cx="47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33311" y="1700808"/>
            <a:ext cx="4910689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0070C0"/>
                </a:solidFill>
              </a:rPr>
              <a:t>・</a:t>
            </a:r>
            <a:r>
              <a:rPr lang="en-US" altLang="ja-JP" sz="2800" dirty="0" smtClean="0">
                <a:solidFill>
                  <a:srgbClr val="0070C0"/>
                </a:solidFill>
              </a:rPr>
              <a:t>Radiation is not localized in a certain region.</a:t>
            </a:r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・</a:t>
            </a:r>
            <a:r>
              <a:rPr lang="en-US" altLang="ja-JP" sz="2800" dirty="0" smtClean="0">
                <a:solidFill>
                  <a:srgbClr val="FF0000"/>
                </a:solidFill>
              </a:rPr>
              <a:t>Calculation takes 4 minutes.</a:t>
            </a:r>
          </a:p>
          <a:p>
            <a:r>
              <a:rPr lang="ja-JP" altLang="en-US" sz="2800" dirty="0" smtClean="0">
                <a:solidFill>
                  <a:srgbClr val="0070C0"/>
                </a:solidFill>
              </a:rPr>
              <a:t>・</a:t>
            </a:r>
            <a:r>
              <a:rPr lang="en-US" altLang="ja-JP" sz="2800" dirty="0" smtClean="0">
                <a:solidFill>
                  <a:srgbClr val="0070C0"/>
                </a:solidFill>
              </a:rPr>
              <a:t>Large negative values are produced.</a:t>
            </a:r>
          </a:p>
          <a:p>
            <a:endParaRPr lang="ja-JP" altLang="en-US" sz="2800" dirty="0" smtClean="0">
              <a:solidFill>
                <a:srgbClr val="7030A0"/>
              </a:solidFill>
            </a:endParaRPr>
          </a:p>
          <a:p>
            <a:endParaRPr lang="en-US" altLang="ja-JP" sz="2800" dirty="0" smtClean="0">
              <a:solidFill>
                <a:srgbClr val="7030A0"/>
              </a:solidFill>
            </a:endParaRPr>
          </a:p>
          <a:p>
            <a:endParaRPr lang="en-US" altLang="ja-JP" sz="2800" dirty="0" smtClean="0">
              <a:solidFill>
                <a:srgbClr val="7030A0"/>
              </a:solidFill>
            </a:endParaRPr>
          </a:p>
          <a:p>
            <a:endParaRPr lang="en-US" altLang="ja-JP" sz="2800" dirty="0" smtClean="0">
              <a:solidFill>
                <a:srgbClr val="7030A0"/>
              </a:solidFill>
            </a:endParaRPr>
          </a:p>
          <a:p>
            <a:endParaRPr lang="en-US" altLang="ja-JP" sz="2800" dirty="0" smtClean="0">
              <a:solidFill>
                <a:srgbClr val="7030A0"/>
              </a:solidFill>
            </a:endParaRPr>
          </a:p>
          <a:p>
            <a:endParaRPr lang="ja-JP" altLang="en-US" sz="2800" dirty="0" smtClean="0">
              <a:solidFill>
                <a:srgbClr val="7030A0"/>
              </a:solidFill>
            </a:endParaRPr>
          </a:p>
          <a:p>
            <a:endParaRPr kumimoji="1" lang="ja-JP" altLang="en-US" sz="28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 dirty="0" smtClean="0">
                <a:latin typeface="Times New Roman" pitchFamily="18" charset="0"/>
              </a:rPr>
              <a:t>Reconstructed 3D profile from experiment (SVD method)</a:t>
            </a:r>
            <a:endParaRPr lang="en-US" altLang="ja-JP" sz="2800" b="1" dirty="0">
              <a:latin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1628800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#120930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27384"/>
            <a:ext cx="853244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 dirty="0" smtClean="0">
                <a:latin typeface="Times New Roman" pitchFamily="18" charset="0"/>
              </a:rPr>
              <a:t>Summary</a:t>
            </a:r>
            <a:endParaRPr lang="en-US" altLang="ja-JP" sz="2800" b="1" dirty="0">
              <a:latin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5" y="620688"/>
            <a:ext cx="9073579" cy="5816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3D tomography techniques for radiation measurement using 4 IRVBs with ART and SVD are developed in LHD</a:t>
            </a:r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ART method</a:t>
            </a:r>
          </a:p>
          <a:p>
            <a:r>
              <a:rPr lang="en-US" altLang="ja-JP" sz="2400" dirty="0" smtClean="0"/>
              <a:t>	Features of test profile reproduced through reconstruction.</a:t>
            </a:r>
          </a:p>
          <a:p>
            <a:r>
              <a:rPr lang="en-US" altLang="ja-JP" sz="2400" dirty="0" smtClean="0"/>
              <a:t>	But minor ghosts remain in core.</a:t>
            </a:r>
          </a:p>
          <a:p>
            <a:r>
              <a:rPr lang="en-US" altLang="ja-JP" sz="2400" dirty="0" smtClean="0"/>
              <a:t>	ART takes 30 times more calculation time than SVD.</a:t>
            </a:r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SVD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method</a:t>
            </a:r>
          </a:p>
          <a:p>
            <a:r>
              <a:rPr lang="en-US" altLang="ja-JP" sz="2400" dirty="0" smtClean="0"/>
              <a:t>	Features of test profile reproduced through reconstruction.</a:t>
            </a:r>
          </a:p>
          <a:p>
            <a:r>
              <a:rPr lang="en-US" altLang="ja-JP" sz="2400" dirty="0" smtClean="0"/>
              <a:t>	But strong ghosts remain in core.</a:t>
            </a:r>
            <a:endParaRPr lang="en-US" altLang="ja-JP" sz="2800" dirty="0" smtClean="0"/>
          </a:p>
          <a:p>
            <a:r>
              <a:rPr lang="en-US" altLang="ja-JP" sz="2800" dirty="0" smtClean="0"/>
              <a:t>Both methods need more improvement</a:t>
            </a:r>
          </a:p>
          <a:p>
            <a:endParaRPr kumimoji="1" lang="en-US" altLang="ja-JP" sz="2800" dirty="0" smtClean="0"/>
          </a:p>
          <a:p>
            <a:r>
              <a:rPr lang="en-US" altLang="ja-JP" sz="2800" dirty="0" smtClean="0"/>
              <a:t>Measurement  of enhanced radiation for detachment or starting phase of radiation collapse.</a:t>
            </a:r>
            <a:endParaRPr kumimoji="1" lang="en-US" altLang="ja-JP" sz="2800" dirty="0" smtClean="0"/>
          </a:p>
        </p:txBody>
      </p:sp>
      <p:sp>
        <p:nvSpPr>
          <p:cNvPr id="6" name="下矢印 5"/>
          <p:cNvSpPr/>
          <p:nvPr/>
        </p:nvSpPr>
        <p:spPr>
          <a:xfrm>
            <a:off x="3851920" y="5085184"/>
            <a:ext cx="144016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44624"/>
            <a:ext cx="8532440" cy="3103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ct val="50000"/>
              </a:spcBef>
            </a:pPr>
            <a:r>
              <a:rPr lang="en-US" altLang="ja-JP" sz="2500" dirty="0" smtClean="0">
                <a:latin typeface="Times New Roman" pitchFamily="18" charset="0"/>
              </a:rPr>
              <a:t>Reconstructed (GCV is considered)</a:t>
            </a:r>
            <a:endParaRPr lang="en-US" altLang="ja-JP" sz="2500" dirty="0"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76672"/>
            <a:ext cx="3259999" cy="1008112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3" name="グループ化 30"/>
          <p:cNvGrpSpPr/>
          <p:nvPr/>
        </p:nvGrpSpPr>
        <p:grpSpPr>
          <a:xfrm>
            <a:off x="5272924" y="764704"/>
            <a:ext cx="3871075" cy="6091708"/>
            <a:chOff x="4785972" y="-1587"/>
            <a:chExt cx="4358028" cy="6858000"/>
          </a:xfrm>
        </p:grpSpPr>
        <p:pic>
          <p:nvPicPr>
            <p:cNvPr id="5123" name="Picture 3"/>
            <p:cNvPicPr>
              <a:picLocks noChangeArrowheads="1"/>
            </p:cNvPicPr>
            <p:nvPr/>
          </p:nvPicPr>
          <p:blipFill>
            <a:blip r:embed="rId4" cstate="print"/>
            <a:srcRect l="6861" t="11051" r="62731" b="40521"/>
            <a:stretch>
              <a:fillRect/>
            </a:stretch>
          </p:blipFill>
          <p:spPr bwMode="auto">
            <a:xfrm>
              <a:off x="4865949" y="4511774"/>
              <a:ext cx="2010307" cy="234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rrowheads="1"/>
            </p:cNvPicPr>
            <p:nvPr/>
          </p:nvPicPr>
          <p:blipFill>
            <a:blip r:embed="rId5" cstate="print"/>
            <a:srcRect l="6890" t="11138" r="62992" b="40840"/>
            <a:stretch>
              <a:fillRect/>
            </a:stretch>
          </p:blipFill>
          <p:spPr bwMode="auto">
            <a:xfrm>
              <a:off x="4785972" y="-1587"/>
              <a:ext cx="1982873" cy="2328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4888604" y="-1587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bg1"/>
                  </a:solidFill>
                </a:rPr>
                <a:t>(A)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969670" y="4538113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bg1"/>
                  </a:solidFill>
                </a:rPr>
                <a:t>(C)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6890" t="11138" r="62992" b="40840"/>
            <a:stretch>
              <a:fillRect/>
            </a:stretch>
          </p:blipFill>
          <p:spPr bwMode="auto">
            <a:xfrm>
              <a:off x="6940808" y="403077"/>
              <a:ext cx="2203192" cy="1862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 l="6890" t="11138" r="62992" b="40840"/>
            <a:stretch>
              <a:fillRect/>
            </a:stretch>
          </p:blipFill>
          <p:spPr bwMode="auto">
            <a:xfrm>
              <a:off x="6940811" y="4939581"/>
              <a:ext cx="2203189" cy="1862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8" cstate="print"/>
            <a:srcRect l="9684" t="25607" r="47037" b="10243"/>
            <a:stretch>
              <a:fillRect/>
            </a:stretch>
          </p:blipFill>
          <p:spPr bwMode="auto">
            <a:xfrm>
              <a:off x="4860032" y="2347293"/>
              <a:ext cx="2026798" cy="225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4969670" y="2347293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bg1"/>
                  </a:solidFill>
                </a:rPr>
                <a:t>(B)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 l="8301" t="25607" r="47037" b="10243"/>
            <a:stretch>
              <a:fillRect/>
            </a:stretch>
          </p:blipFill>
          <p:spPr bwMode="auto">
            <a:xfrm>
              <a:off x="6819551" y="2779341"/>
              <a:ext cx="2324449" cy="1803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072" y="1628800"/>
            <a:ext cx="2304256" cy="631303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7" name="グループ化 31"/>
          <p:cNvGrpSpPr/>
          <p:nvPr/>
        </p:nvGrpSpPr>
        <p:grpSpPr>
          <a:xfrm>
            <a:off x="0" y="2348880"/>
            <a:ext cx="5724128" cy="4507533"/>
            <a:chOff x="0" y="2348880"/>
            <a:chExt cx="5724128" cy="4507533"/>
          </a:xfrm>
        </p:grpSpPr>
        <p:graphicFrame>
          <p:nvGraphicFramePr>
            <p:cNvPr id="21" name="グラフ 20"/>
            <p:cNvGraphicFramePr/>
            <p:nvPr/>
          </p:nvGraphicFramePr>
          <p:xfrm>
            <a:off x="0" y="2348880"/>
            <a:ext cx="5724128" cy="45075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27" name="テキスト ボックス 26"/>
            <p:cNvSpPr txBox="1"/>
            <p:nvPr/>
          </p:nvSpPr>
          <p:spPr>
            <a:xfrm>
              <a:off x="3347864" y="4365104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lphaUcParenBoth"/>
              </a:pPr>
              <a:r>
                <a:rPr kumimoji="1" lang="en-US" altLang="ja-JP" b="1" dirty="0" smtClean="0"/>
                <a:t>4e-16</a:t>
              </a:r>
            </a:p>
            <a:p>
              <a:pPr marL="342900" indent="-342900">
                <a:buAutoNum type="alphaUcParenBoth"/>
              </a:pPr>
              <a:r>
                <a:rPr lang="en-US" altLang="ja-JP" b="1" dirty="0" smtClean="0"/>
                <a:t>1.9e-13</a:t>
              </a:r>
            </a:p>
            <a:p>
              <a:pPr marL="342900" indent="-342900">
                <a:buAutoNum type="alphaUcParenBoth"/>
              </a:pPr>
              <a:r>
                <a:rPr kumimoji="1" lang="en-US" altLang="ja-JP" b="1" dirty="0" smtClean="0"/>
                <a:t>2.7e-9</a:t>
              </a:r>
            </a:p>
          </p:txBody>
        </p:sp>
        <p:sp>
          <p:nvSpPr>
            <p:cNvPr id="29" name="テキスト ボックス 1"/>
            <p:cNvSpPr txBox="1"/>
            <p:nvPr/>
          </p:nvSpPr>
          <p:spPr>
            <a:xfrm>
              <a:off x="2195736" y="3356992"/>
              <a:ext cx="1512168" cy="72008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1.91e-13</a:t>
              </a:r>
              <a:endParaRPr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0" name="直線コネクタ 29"/>
            <p:cNvSpPr/>
            <p:nvPr/>
          </p:nvSpPr>
          <p:spPr>
            <a:xfrm>
              <a:off x="2195736" y="3356992"/>
              <a:ext cx="0" cy="2854920"/>
            </a:xfrm>
            <a:prstGeom prst="line">
              <a:avLst/>
            </a:prstGeom>
            <a:ln w="22225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267744" y="2852936"/>
              <a:ext cx="57606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195736" y="2733536"/>
              <a:ext cx="684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Symbol" pitchFamily="18" charset="2"/>
                </a:rPr>
                <a:t>e</a:t>
              </a:r>
              <a:r>
                <a:rPr lang="en-US" altLang="ja-JP" dirty="0" smtClean="0"/>
                <a:t>**2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27384"/>
            <a:ext cx="939653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 dirty="0" smtClean="0">
                <a:latin typeface="Times New Roman" pitchFamily="18" charset="0"/>
              </a:rPr>
              <a:t>Motivation</a:t>
            </a:r>
            <a:endParaRPr lang="en-US" altLang="ja-JP" sz="2800" b="1" dirty="0">
              <a:latin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2564904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800" u="sng" dirty="0" smtClean="0"/>
              <a:t>Radiation</a:t>
            </a:r>
            <a:r>
              <a:rPr kumimoji="1" lang="en-US" altLang="ja-JP" sz="2800" dirty="0" smtClean="0"/>
              <a:t> mainly occurs outside of the LCFS.</a:t>
            </a:r>
          </a:p>
          <a:p>
            <a:r>
              <a:rPr lang="en-US" altLang="ja-JP" sz="2800" dirty="0" smtClean="0"/>
              <a:t>	</a:t>
            </a:r>
            <a:r>
              <a:rPr lang="ja-JP" altLang="en-US" sz="2800" dirty="0" smtClean="0"/>
              <a:t>→</a:t>
            </a:r>
            <a:r>
              <a:rPr lang="en-US" altLang="ja-JP" sz="2800" dirty="0" smtClean="0"/>
              <a:t>1 dimensional assumption can not be applied.</a:t>
            </a:r>
          </a:p>
          <a:p>
            <a:r>
              <a:rPr lang="en-US" altLang="ja-JP" sz="2800" dirty="0" smtClean="0"/>
              <a:t>	</a:t>
            </a:r>
            <a:r>
              <a:rPr lang="ja-JP" altLang="en-US" sz="2800" dirty="0" smtClean="0"/>
              <a:t>→</a:t>
            </a:r>
            <a:r>
              <a:rPr lang="en-US" altLang="ja-JP" sz="2800" dirty="0" smtClean="0"/>
              <a:t>3D or 2D measurement is required.</a:t>
            </a:r>
            <a:endParaRPr lang="en-US" altLang="ja-JP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1" y="3933056"/>
            <a:ext cx="8929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800" dirty="0" smtClean="0"/>
              <a:t>IRVBs(IR imaging Video Bolometer) have many channels  						(500-1000ch/IRVB).</a:t>
            </a:r>
          </a:p>
          <a:p>
            <a:r>
              <a:rPr lang="en-US" altLang="ja-JP" sz="2800" dirty="0" smtClean="0"/>
              <a:t>	-This advantage will be effective for tomography</a:t>
            </a:r>
          </a:p>
          <a:p>
            <a:r>
              <a:rPr lang="en-US" altLang="ja-JP" sz="2800" dirty="0" smtClean="0"/>
              <a:t>	-In LHD and KSTAR etc.</a:t>
            </a:r>
            <a:endParaRPr lang="en-US" altLang="ja-JP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620688"/>
            <a:ext cx="9217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800" dirty="0" smtClean="0"/>
              <a:t>DEMO or ITER </a:t>
            </a:r>
            <a:r>
              <a:rPr lang="ja-JP" altLang="en-US" sz="2800" dirty="0" smtClean="0"/>
              <a:t>→</a:t>
            </a:r>
            <a:r>
              <a:rPr lang="en-US" altLang="ja-JP" sz="2800" dirty="0" smtClean="0"/>
              <a:t>reduction of the heat flux to the </a:t>
            </a:r>
            <a:r>
              <a:rPr lang="en-US" altLang="ja-JP" sz="2800" dirty="0" err="1" smtClean="0"/>
              <a:t>divertor</a:t>
            </a:r>
            <a:r>
              <a:rPr lang="en-US" altLang="ja-JP" sz="2800" dirty="0" smtClean="0"/>
              <a:t> is important.</a:t>
            </a:r>
            <a:endParaRPr kumimoji="1" lang="en-US" altLang="ja-JP" sz="28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800" u="sng" dirty="0" smtClean="0"/>
              <a:t>Plasma detachment </a:t>
            </a:r>
            <a:r>
              <a:rPr lang="en-US" altLang="ja-JP" sz="2800" dirty="0" smtClean="0"/>
              <a:t>is planned with enhanced </a:t>
            </a:r>
            <a:r>
              <a:rPr lang="en-US" altLang="ja-JP" sz="2800" u="sng" dirty="0" smtClean="0"/>
              <a:t>radiation</a:t>
            </a:r>
            <a:r>
              <a:rPr lang="en-US" altLang="ja-JP" sz="2800" dirty="0" smtClean="0"/>
              <a:t> for the reduction of heat flux.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5733256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800" u="sng" dirty="0" smtClean="0"/>
              <a:t>3D radiation measurement </a:t>
            </a:r>
            <a:r>
              <a:rPr lang="en-US" altLang="ja-JP" sz="2800" dirty="0" smtClean="0"/>
              <a:t>using with tomography </a:t>
            </a:r>
            <a:r>
              <a:rPr kumimoji="1" lang="en-US" altLang="ja-JP" sz="2800" dirty="0" smtClean="0"/>
              <a:t>is planned in LHD</a:t>
            </a:r>
            <a:endParaRPr lang="en-US" altLang="ja-JP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 Box 2"/>
          <p:cNvSpPr txBox="1">
            <a:spLocks noChangeArrowheads="1"/>
          </p:cNvSpPr>
          <p:nvPr/>
        </p:nvSpPr>
        <p:spPr bwMode="auto">
          <a:xfrm>
            <a:off x="0" y="-27384"/>
            <a:ext cx="9109075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b="1" dirty="0" smtClean="0">
                <a:latin typeface="Times New Roman" pitchFamily="18" charset="0"/>
              </a:rPr>
              <a:t>Reconstruction by ART (Algebraic Reconstruction Techniques)</a:t>
            </a:r>
          </a:p>
          <a:p>
            <a:pPr eaLnBrk="1" hangingPunct="1">
              <a:spcBef>
                <a:spcPct val="50000"/>
              </a:spcBef>
            </a:pPr>
            <a:endParaRPr lang="en-US" altLang="ja-JP" sz="2400" b="1" dirty="0">
              <a:latin typeface="Times New Roman" pitchFamily="18" charset="0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6564638" y="5413292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8104" y="2079320"/>
            <a:ext cx="137535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ja-JP" sz="2000" dirty="0" smtClean="0"/>
              <a:t>H: Projection matrix</a:t>
            </a:r>
          </a:p>
          <a:p>
            <a:pPr>
              <a:lnSpc>
                <a:spcPts val="2200"/>
              </a:lnSpc>
            </a:pPr>
            <a:r>
              <a:rPr lang="en-US" altLang="ja-JP" sz="2000" dirty="0" smtClean="0"/>
              <a:t>a</a:t>
            </a:r>
            <a:r>
              <a:rPr kumimoji="1" lang="en-US" altLang="ja-JP" sz="2000" dirty="0" smtClean="0"/>
              <a:t>: Weight parameter for feedback</a:t>
            </a:r>
          </a:p>
          <a:p>
            <a:pPr>
              <a:lnSpc>
                <a:spcPts val="2200"/>
              </a:lnSpc>
            </a:pPr>
            <a:r>
              <a:rPr lang="en-US" altLang="ja-JP" sz="2000" dirty="0" smtClean="0"/>
              <a:t>k: Counts of iterations</a:t>
            </a:r>
          </a:p>
          <a:p>
            <a:pPr>
              <a:lnSpc>
                <a:spcPts val="2200"/>
              </a:lnSpc>
            </a:pPr>
            <a:r>
              <a:rPr lang="en-US" altLang="ja-JP" sz="2000" dirty="0" smtClean="0"/>
              <a:t>f: 3D radiation profiles</a:t>
            </a:r>
          </a:p>
          <a:p>
            <a:pPr>
              <a:lnSpc>
                <a:spcPts val="2200"/>
              </a:lnSpc>
            </a:pPr>
            <a:r>
              <a:rPr lang="en-US" altLang="ja-JP" sz="2000" dirty="0" smtClean="0"/>
              <a:t>g: IRVB data</a:t>
            </a:r>
          </a:p>
          <a:p>
            <a:pPr>
              <a:lnSpc>
                <a:spcPts val="2200"/>
              </a:lnSpc>
            </a:pPr>
            <a:r>
              <a:rPr kumimoji="1" lang="en-US" altLang="ja-JP" sz="2000" dirty="0" smtClean="0"/>
              <a:t>M: total number of IRVB channels</a:t>
            </a:r>
            <a:endParaRPr kumimoji="1" lang="ja-JP" altLang="en-US" sz="2000" dirty="0"/>
          </a:p>
        </p:txBody>
      </p:sp>
      <p:grpSp>
        <p:nvGrpSpPr>
          <p:cNvPr id="2" name="グループ化 8"/>
          <p:cNvGrpSpPr/>
          <p:nvPr/>
        </p:nvGrpSpPr>
        <p:grpSpPr>
          <a:xfrm>
            <a:off x="144016" y="1988815"/>
            <a:ext cx="5796136" cy="1962713"/>
            <a:chOff x="0" y="1412801"/>
            <a:chExt cx="7442702" cy="2520280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412801"/>
              <a:ext cx="7442702" cy="2520280"/>
            </a:xfrm>
            <a:prstGeom prst="rect">
              <a:avLst/>
            </a:prstGeom>
            <a:noFill/>
          </p:spPr>
        </p:pic>
        <p:sp>
          <p:nvSpPr>
            <p:cNvPr id="6" name="円/楕円 5"/>
            <p:cNvSpPr/>
            <p:nvPr/>
          </p:nvSpPr>
          <p:spPr>
            <a:xfrm>
              <a:off x="3918148" y="2780953"/>
              <a:ext cx="1368152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3419872" y="26553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M (3,196) times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008" y="1412776"/>
            <a:ext cx="1929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u="sng" dirty="0" smtClean="0">
                <a:solidFill>
                  <a:srgbClr val="FF0000"/>
                </a:solidFill>
              </a:rPr>
              <a:t>ART:</a:t>
            </a:r>
            <a:r>
              <a:rPr lang="en-US" altLang="ja-JP" sz="2800" dirty="0" smtClean="0"/>
              <a:t>  Iterative method with feedback for every sight line.</a:t>
            </a:r>
            <a:endParaRPr kumimoji="1" lang="ja-JP" altLang="en-US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5724128" y="4581128"/>
            <a:ext cx="208823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(N)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th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IRVB</a:t>
            </a:r>
            <a:r>
              <a:rPr kumimoji="1" lang="en-US" altLang="ja-JP" dirty="0" smtClean="0">
                <a:solidFill>
                  <a:schemeClr val="tx1"/>
                </a:solidFill>
              </a:rPr>
              <a:t> channel</a:t>
            </a:r>
          </a:p>
        </p:txBody>
      </p:sp>
      <p:sp>
        <p:nvSpPr>
          <p:cNvPr id="13" name="直方体 12"/>
          <p:cNvSpPr/>
          <p:nvPr/>
        </p:nvSpPr>
        <p:spPr>
          <a:xfrm>
            <a:off x="611560" y="4581128"/>
            <a:ext cx="2088232" cy="107950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Current 3D radiation profile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724128" y="5949280"/>
            <a:ext cx="2088232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Original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(N)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th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IRVB</a:t>
            </a:r>
            <a:r>
              <a:rPr kumimoji="1" lang="en-US" altLang="ja-JP" dirty="0" smtClean="0">
                <a:solidFill>
                  <a:schemeClr val="tx1"/>
                </a:solidFill>
              </a:rPr>
              <a:t> channel</a:t>
            </a:r>
          </a:p>
        </p:txBody>
      </p:sp>
      <p:sp>
        <p:nvSpPr>
          <p:cNvPr id="18" name="減算記号 17"/>
          <p:cNvSpPr/>
          <p:nvPr/>
        </p:nvSpPr>
        <p:spPr>
          <a:xfrm>
            <a:off x="6588224" y="5445224"/>
            <a:ext cx="360040" cy="360040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>
            <a:stCxn id="19" idx="0"/>
            <a:endCxn id="10" idx="2"/>
          </p:cNvCxnSpPr>
          <p:nvPr/>
        </p:nvCxnSpPr>
        <p:spPr>
          <a:xfrm flipH="1" flipV="1">
            <a:off x="6768244" y="5301208"/>
            <a:ext cx="12418" cy="1120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19" idx="4"/>
            <a:endCxn id="17" idx="0"/>
          </p:cNvCxnSpPr>
          <p:nvPr/>
        </p:nvCxnSpPr>
        <p:spPr>
          <a:xfrm flipH="1">
            <a:off x="6768244" y="5845340"/>
            <a:ext cx="12418" cy="1039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3779912" y="4581128"/>
            <a:ext cx="6480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tx1"/>
                </a:solidFill>
              </a:rPr>
              <a:t>H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cxnSp>
        <p:nvCxnSpPr>
          <p:cNvPr id="61" name="直線矢印コネクタ 60"/>
          <p:cNvCxnSpPr>
            <a:stCxn id="13" idx="5"/>
            <a:endCxn id="56" idx="1"/>
          </p:cNvCxnSpPr>
          <p:nvPr/>
        </p:nvCxnSpPr>
        <p:spPr>
          <a:xfrm flipV="1">
            <a:off x="2699792" y="4977172"/>
            <a:ext cx="1080120" cy="87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stCxn id="56" idx="3"/>
            <a:endCxn id="10" idx="1"/>
          </p:cNvCxnSpPr>
          <p:nvPr/>
        </p:nvCxnSpPr>
        <p:spPr>
          <a:xfrm flipV="1">
            <a:off x="4427984" y="4941168"/>
            <a:ext cx="1296144" cy="360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1296143" cy="44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正方形/長方形 63"/>
          <p:cNvSpPr/>
          <p:nvPr/>
        </p:nvSpPr>
        <p:spPr>
          <a:xfrm>
            <a:off x="3059832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P :</a:t>
            </a:r>
            <a:r>
              <a:rPr lang="ja-JP" altLang="en-US" dirty="0" smtClean="0"/>
              <a:t>　</a:t>
            </a:r>
            <a:r>
              <a:rPr lang="en-US" altLang="ja-JP" dirty="0" smtClean="0"/>
              <a:t>IRVB signal</a:t>
            </a:r>
          </a:p>
          <a:p>
            <a:r>
              <a:rPr lang="en-US" altLang="ja-JP" dirty="0" smtClean="0"/>
              <a:t>H :</a:t>
            </a:r>
            <a:r>
              <a:rPr lang="ja-JP" altLang="en-US" dirty="0" smtClean="0"/>
              <a:t>　</a:t>
            </a:r>
            <a:r>
              <a:rPr lang="en-US" altLang="ja-JP" dirty="0" smtClean="0"/>
              <a:t>Projection matrix</a:t>
            </a:r>
          </a:p>
          <a:p>
            <a:r>
              <a:rPr lang="en-US" altLang="ja-JP" dirty="0" smtClean="0"/>
              <a:t>S  :</a:t>
            </a:r>
            <a:r>
              <a:rPr lang="ja-JP" altLang="en-US" dirty="0" smtClean="0"/>
              <a:t>　</a:t>
            </a:r>
            <a:r>
              <a:rPr lang="en-US" altLang="ja-JP" dirty="0" smtClean="0"/>
              <a:t>Plasma radiation at voxel</a:t>
            </a:r>
          </a:p>
        </p:txBody>
      </p:sp>
      <p:cxnSp>
        <p:nvCxnSpPr>
          <p:cNvPr id="72" name="直線矢印コネクタ 71"/>
          <p:cNvCxnSpPr/>
          <p:nvPr/>
        </p:nvCxnSpPr>
        <p:spPr>
          <a:xfrm flipH="1" flipV="1">
            <a:off x="3131840" y="5659830"/>
            <a:ext cx="432048" cy="1418"/>
          </a:xfrm>
          <a:prstGeom prst="straightConnector1">
            <a:avLst/>
          </a:prstGeom>
          <a:ln w="38100">
            <a:solidFill>
              <a:schemeClr val="tx1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円/楕円 78"/>
          <p:cNvSpPr/>
          <p:nvPr/>
        </p:nvSpPr>
        <p:spPr>
          <a:xfrm>
            <a:off x="2949724" y="476522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加算記号 80"/>
          <p:cNvSpPr/>
          <p:nvPr/>
        </p:nvSpPr>
        <p:spPr>
          <a:xfrm>
            <a:off x="2987824" y="4797152"/>
            <a:ext cx="360040" cy="36004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3" name="直線矢印コネクタ 82"/>
          <p:cNvCxnSpPr>
            <a:endCxn id="79" idx="4"/>
          </p:cNvCxnSpPr>
          <p:nvPr/>
        </p:nvCxnSpPr>
        <p:spPr>
          <a:xfrm flipV="1">
            <a:off x="3131840" y="5197268"/>
            <a:ext cx="33908" cy="46398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3491880" y="4221088"/>
            <a:ext cx="0" cy="7520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 flipH="1">
            <a:off x="2411760" y="4221088"/>
            <a:ext cx="108012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/>
          <p:cNvCxnSpPr/>
          <p:nvPr/>
        </p:nvCxnSpPr>
        <p:spPr>
          <a:xfrm>
            <a:off x="2411760" y="4221088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正方形/長方形 113"/>
          <p:cNvSpPr/>
          <p:nvPr/>
        </p:nvSpPr>
        <p:spPr>
          <a:xfrm>
            <a:off x="3563888" y="5517232"/>
            <a:ext cx="6480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tx1"/>
                </a:solidFill>
              </a:rPr>
              <a:t>H</a:t>
            </a:r>
            <a:r>
              <a:rPr kumimoji="1" lang="en-US" altLang="ja-JP" sz="3600" baseline="30000" dirty="0" smtClean="0">
                <a:solidFill>
                  <a:schemeClr val="tx1"/>
                </a:solidFill>
              </a:rPr>
              <a:t>T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cxnSp>
        <p:nvCxnSpPr>
          <p:cNvPr id="115" name="直線矢印コネクタ 114"/>
          <p:cNvCxnSpPr>
            <a:stCxn id="19" idx="2"/>
          </p:cNvCxnSpPr>
          <p:nvPr/>
        </p:nvCxnSpPr>
        <p:spPr>
          <a:xfrm flipH="1">
            <a:off x="4211960" y="5629316"/>
            <a:ext cx="2352678" cy="31932"/>
          </a:xfrm>
          <a:prstGeom prst="straightConnector1">
            <a:avLst/>
          </a:prstGeom>
          <a:ln w="38100">
            <a:solidFill>
              <a:schemeClr val="tx1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テキスト ボックス 134"/>
          <p:cNvSpPr txBox="1"/>
          <p:nvPr/>
        </p:nvSpPr>
        <p:spPr>
          <a:xfrm>
            <a:off x="6228184" y="422108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N=1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M</a:t>
            </a:r>
            <a:endParaRPr kumimoji="1" lang="ja-JP" alt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27384"/>
            <a:ext cx="9396536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500" b="1" dirty="0" smtClean="0">
                <a:latin typeface="Times New Roman" pitchFamily="18" charset="0"/>
              </a:rPr>
              <a:t>Characterization of foil thermal properties needed for calibration</a:t>
            </a:r>
            <a:endParaRPr lang="en-US" altLang="ja-JP" sz="2500" b="1" dirty="0">
              <a:latin typeface="Times New Roman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32048" y="5283205"/>
            <a:ext cx="9324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Conventional method gives only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t</a:t>
            </a:r>
            <a:r>
              <a:rPr lang="en-US" altLang="ja-JP" sz="28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altLang="ja-JP" sz="2800" baseline="-25000" dirty="0" smtClean="0">
                <a:solidFill>
                  <a:srgbClr val="FF0000"/>
                </a:solidFill>
              </a:rPr>
              <a:t> </a:t>
            </a:r>
            <a:endParaRPr lang="en-US" altLang="ja-JP" sz="2800" dirty="0" smtClean="0"/>
          </a:p>
          <a:p>
            <a:endParaRPr lang="en-US" altLang="ja-JP" sz="2800" dirty="0" smtClean="0"/>
          </a:p>
        </p:txBody>
      </p:sp>
      <p:sp>
        <p:nvSpPr>
          <p:cNvPr id="18" name="正方形/長方形 17"/>
          <p:cNvSpPr/>
          <p:nvPr/>
        </p:nvSpPr>
        <p:spPr>
          <a:xfrm>
            <a:off x="0" y="5733256"/>
            <a:ext cx="9900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2800" dirty="0" smtClean="0"/>
              <a:t>Developed method gives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t</a:t>
            </a:r>
            <a:r>
              <a:rPr lang="en-US" altLang="ja-JP" sz="28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altLang="ja-JP" sz="2800" baseline="-250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/>
              <a:t>and </a:t>
            </a:r>
            <a:r>
              <a:rPr lang="en-US" altLang="ja-JP" sz="2800" dirty="0" smtClean="0">
                <a:solidFill>
                  <a:srgbClr val="FF0000"/>
                </a:solidFill>
              </a:rPr>
              <a:t>ε </a:t>
            </a:r>
            <a:r>
              <a:rPr lang="en-US" altLang="ja-JP" sz="2800" dirty="0" smtClean="0"/>
              <a:t>by iterative convergence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419872" y="6532530"/>
            <a:ext cx="53640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FR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 </a:t>
            </a:r>
            <a:r>
              <a:rPr kumimoji="1" lang="en-US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"/>
                <a:cs typeface="NimbusRomNo9L-Regu"/>
              </a:rPr>
              <a:t>Ryuichi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"/>
                <a:cs typeface="NimbusRomNo9L-Regu"/>
              </a:rPr>
              <a:t> SANO et al.,  Plasma and Fusion Res. </a:t>
            </a: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"/>
                <a:cs typeface="NimbusRomNo9L-Regu"/>
              </a:rPr>
              <a:t>7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"/>
                <a:cs typeface="NimbusRomNo9L-Regu"/>
              </a:rPr>
              <a:t> 2405039 (2012)</a:t>
            </a:r>
            <a:endParaRPr kumimoji="1" lang="en-US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92499" y="3386737"/>
            <a:ext cx="2509591" cy="19254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77" tIns="63990" rIns="127977" bIns="63990"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Radiation power</a:t>
            </a:r>
          </a:p>
          <a:p>
            <a:pPr algn="ctr"/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endParaRPr lang="en-US" altLang="ja-JP" sz="2000" b="1" dirty="0" smtClean="0">
              <a:solidFill>
                <a:schemeClr val="tx1"/>
              </a:solidFill>
            </a:endParaRPr>
          </a:p>
          <a:p>
            <a:pPr algn="ctr"/>
            <a:endParaRPr lang="en-US" altLang="ja-JP" sz="2000" b="1" dirty="0" smtClean="0">
              <a:solidFill>
                <a:schemeClr val="tx1"/>
              </a:solidFill>
            </a:endParaRPr>
          </a:p>
          <a:p>
            <a:pPr algn="ctr"/>
            <a:endParaRPr lang="en-US" altLang="ja-JP" sz="2000" b="1" dirty="0" smtClean="0">
              <a:solidFill>
                <a:schemeClr val="tx1"/>
              </a:solidFill>
            </a:endParaRPr>
          </a:p>
          <a:p>
            <a:pPr algn="ctr"/>
            <a:endParaRPr lang="en-US" altLang="ja-JP" sz="2000" b="1" dirty="0" smtClean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92500" y="782141"/>
            <a:ext cx="2582410" cy="1811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77" tIns="63990" rIns="127977" bIns="63990"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Foil temperature</a:t>
            </a:r>
          </a:p>
          <a:p>
            <a:pPr algn="ctr"/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endParaRPr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539551" y="2708920"/>
            <a:ext cx="546631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77" tIns="63990" rIns="127977" bIns="63990" rtlCol="0" anchor="ctr"/>
          <a:lstStyle/>
          <a:p>
            <a:pPr algn="ctr"/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59632" y="2612209"/>
            <a:ext cx="3553664" cy="744783"/>
          </a:xfrm>
          <a:prstGeom prst="rect">
            <a:avLst/>
          </a:prstGeom>
          <a:noFill/>
        </p:spPr>
        <p:txBody>
          <a:bodyPr wrap="square" lIns="127977" tIns="63990" rIns="127977" bIns="63990" rtlCol="0">
            <a:spAutoFit/>
          </a:bodyPr>
          <a:lstStyle/>
          <a:p>
            <a:r>
              <a:rPr lang="en-US" altLang="ja-JP" sz="2000" dirty="0" smtClean="0"/>
              <a:t>Solve Heat</a:t>
            </a:r>
          </a:p>
          <a:p>
            <a:r>
              <a:rPr lang="en-US" altLang="ja-JP" sz="2000" dirty="0" smtClean="0"/>
              <a:t> </a:t>
            </a:r>
            <a:r>
              <a:rPr lang="en-US" altLang="ja-JP" sz="2000" dirty="0"/>
              <a:t>diffusion </a:t>
            </a:r>
            <a:r>
              <a:rPr lang="en-US" altLang="ja-JP" sz="2000" dirty="0" smtClean="0"/>
              <a:t>equation</a:t>
            </a:r>
            <a:endParaRPr lang="en-US" altLang="ja-JP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4440" y="332656"/>
            <a:ext cx="3827968" cy="498562"/>
          </a:xfrm>
          <a:prstGeom prst="rect">
            <a:avLst/>
          </a:prstGeom>
          <a:noFill/>
        </p:spPr>
        <p:txBody>
          <a:bodyPr wrap="square" lIns="127977" tIns="63990" rIns="127977" bIns="63990" rtlCol="0">
            <a:spAutoFit/>
          </a:bodyPr>
          <a:lstStyle/>
          <a:p>
            <a:r>
              <a:rPr lang="en-US" altLang="ja-JP" sz="2400" dirty="0"/>
              <a:t>IRVB measurement</a:t>
            </a:r>
            <a:endParaRPr kumimoji="1" lang="ja-JP" altLang="en-US" sz="1200" dirty="0"/>
          </a:p>
        </p:txBody>
      </p:sp>
      <p:cxnSp>
        <p:nvCxnSpPr>
          <p:cNvPr id="20" name="カギ線コネクタ 19"/>
          <p:cNvCxnSpPr/>
          <p:nvPr/>
        </p:nvCxnSpPr>
        <p:spPr>
          <a:xfrm>
            <a:off x="2051720" y="3335858"/>
            <a:ext cx="2016224" cy="381174"/>
          </a:xfrm>
          <a:prstGeom prst="bentConnector3">
            <a:avLst>
              <a:gd name="adj1" fmla="val 75741"/>
            </a:avLst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259633" y="2636912"/>
            <a:ext cx="2160240" cy="6997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77" tIns="63990" rIns="127977" bIns="63990"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正方形/長方形 21"/>
          <p:cNvSpPr/>
          <p:nvPr/>
        </p:nvSpPr>
        <p:spPr>
          <a:xfrm>
            <a:off x="4067944" y="474462"/>
            <a:ext cx="2664296" cy="3390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77" tIns="63990" rIns="127977" bIns="63990"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Heat diffusion equation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3"/>
            <a:ext cx="1766144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Users\佐野竜一\Dropbox\temporary\tf\115091      619 powerdensity.png"/>
          <p:cNvPicPr>
            <a:picLocks noChangeAspect="1" noChangeArrowheads="1"/>
          </p:cNvPicPr>
          <p:nvPr/>
        </p:nvPicPr>
        <p:blipFill>
          <a:blip r:embed="rId3" cstate="print"/>
          <a:srcRect l="19488" t="1476" r="15354" b="29528"/>
          <a:stretch>
            <a:fillRect/>
          </a:stretch>
        </p:blipFill>
        <p:spPr bwMode="auto">
          <a:xfrm>
            <a:off x="827584" y="3770494"/>
            <a:ext cx="1800200" cy="1524952"/>
          </a:xfrm>
          <a:prstGeom prst="rect">
            <a:avLst/>
          </a:prstGeom>
          <a:noFill/>
        </p:spPr>
      </p:pic>
      <p:sp>
        <p:nvSpPr>
          <p:cNvPr id="25" name="正方形/長方形 24"/>
          <p:cNvSpPr/>
          <p:nvPr/>
        </p:nvSpPr>
        <p:spPr>
          <a:xfrm>
            <a:off x="4067944" y="792675"/>
            <a:ext cx="4896544" cy="42925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 t="12192"/>
          <a:stretch>
            <a:fillRect/>
          </a:stretch>
        </p:blipFill>
        <p:spPr bwMode="auto">
          <a:xfrm>
            <a:off x="4139952" y="908720"/>
            <a:ext cx="461428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テキスト ボックス 26"/>
          <p:cNvSpPr txBox="1"/>
          <p:nvPr/>
        </p:nvSpPr>
        <p:spPr>
          <a:xfrm>
            <a:off x="4067944" y="3717032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Foil parameters (</a:t>
            </a:r>
            <a:r>
              <a:rPr kumimoji="1" lang="en-US" altLang="ja-JP" sz="2400" u="sng" dirty="0" smtClean="0">
                <a:solidFill>
                  <a:srgbClr val="FF0000"/>
                </a:solidFill>
              </a:rPr>
              <a:t>not uniform</a:t>
            </a:r>
            <a:r>
              <a:rPr kumimoji="1" lang="en-US" altLang="ja-JP" sz="2400" dirty="0" smtClean="0"/>
              <a:t>)</a:t>
            </a:r>
          </a:p>
          <a:p>
            <a:r>
              <a:rPr lang="en-US" altLang="ja-JP" sz="2000" dirty="0" smtClean="0"/>
              <a:t>      </a:t>
            </a:r>
            <a:r>
              <a:rPr lang="en-US" altLang="ja-JP" sz="2000" u="sng" dirty="0" smtClean="0"/>
              <a:t>Foil thickness</a:t>
            </a:r>
            <a:r>
              <a:rPr lang="en-US" altLang="ja-JP" sz="2000" dirty="0" smtClean="0"/>
              <a:t>	:           </a:t>
            </a:r>
            <a:r>
              <a:rPr lang="en-US" altLang="ja-JP" sz="2000" dirty="0" err="1" smtClean="0"/>
              <a:t>t</a:t>
            </a:r>
            <a:r>
              <a:rPr lang="en-US" altLang="ja-JP" sz="2000" baseline="-25000" dirty="0" err="1" smtClean="0"/>
              <a:t>f</a:t>
            </a:r>
            <a:r>
              <a:rPr lang="en-US" altLang="ja-JP" sz="2000" dirty="0" smtClean="0"/>
              <a:t> </a:t>
            </a:r>
          </a:p>
          <a:p>
            <a:r>
              <a:rPr kumimoji="1" lang="en-US" altLang="ja-JP" sz="2000" dirty="0" smtClean="0"/>
              <a:t>      </a:t>
            </a:r>
            <a:r>
              <a:rPr kumimoji="1" lang="en-US" altLang="ja-JP" sz="2000" u="sng" dirty="0" smtClean="0"/>
              <a:t>Emissivity</a:t>
            </a:r>
            <a:r>
              <a:rPr kumimoji="1" lang="en-US" altLang="ja-JP" sz="2000" dirty="0" smtClean="0"/>
              <a:t>	:           ε</a:t>
            </a:r>
          </a:p>
          <a:p>
            <a:r>
              <a:rPr lang="en-US" altLang="ja-JP" sz="2000" dirty="0" smtClean="0"/>
              <a:t>      Thermal diffusivity:       κ</a:t>
            </a:r>
            <a:endParaRPr kumimoji="1" lang="en-US" altLang="ja-JP" sz="2000" dirty="0" smtClean="0"/>
          </a:p>
        </p:txBody>
      </p:sp>
      <p:sp>
        <p:nvSpPr>
          <p:cNvPr id="28" name="円/楕円 27"/>
          <p:cNvSpPr/>
          <p:nvPr/>
        </p:nvSpPr>
        <p:spPr>
          <a:xfrm>
            <a:off x="6732240" y="2276872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660232" y="306896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5724128" y="263691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696" y="3977850"/>
            <a:ext cx="1826544" cy="207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716016" y="342900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Reconstructed by SVD</a:t>
            </a:r>
          </a:p>
          <a:p>
            <a:r>
              <a:rPr lang="en-US" altLang="ja-JP" b="1" dirty="0" smtClean="0"/>
              <a:t>(Collapse like)</a:t>
            </a:r>
            <a:endParaRPr lang="ja-JP" altLang="en-US" b="1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765" y="3987442"/>
            <a:ext cx="1803555" cy="203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0" y="3429000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Radiation profile on poloidal cross section</a:t>
            </a:r>
          </a:p>
          <a:p>
            <a:r>
              <a:rPr lang="en-US" altLang="ja-JP" b="1" dirty="0" smtClean="0"/>
              <a:t> (Collapse like)</a:t>
            </a:r>
            <a:endParaRPr kumimoji="1" lang="ja-JP" altLang="en-US" b="1" dirty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487122"/>
            <a:ext cx="1884463" cy="153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54276" y="4487122"/>
            <a:ext cx="1889724" cy="153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右矢印 9"/>
          <p:cNvSpPr/>
          <p:nvPr/>
        </p:nvSpPr>
        <p:spPr>
          <a:xfrm>
            <a:off x="2123728" y="4365104"/>
            <a:ext cx="21602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4355976" y="4365104"/>
            <a:ext cx="21602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6930747" y="4365104"/>
            <a:ext cx="21602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79512" y="6093296"/>
            <a:ext cx="70971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</a:rPr>
              <a:t>・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Reconstructed radiation profile has tendency of original profile. 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</a:rPr>
              <a:t>・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More constraints or filter is required.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-27384"/>
            <a:ext cx="8532440" cy="4770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500" b="1" dirty="0" smtClean="0">
                <a:solidFill>
                  <a:schemeClr val="accent2"/>
                </a:solidFill>
                <a:latin typeface="Times New Roman" pitchFamily="18" charset="0"/>
              </a:rPr>
              <a:t>Reconstructed image by SVD (from special profile)</a:t>
            </a:r>
            <a:endParaRPr lang="en-US" altLang="ja-JP" sz="25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7169" name="Picture 1" descr="C:\Users\佐野竜一\Dropbox\書類等\博士論文準備\中間発表\reconstructed\cal musked 6.5U un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9675" y="1829181"/>
            <a:ext cx="1874325" cy="1527811"/>
          </a:xfrm>
          <a:prstGeom prst="rect">
            <a:avLst/>
          </a:prstGeom>
          <a:noFill/>
        </p:spPr>
      </p:pic>
      <p:pic>
        <p:nvPicPr>
          <p:cNvPr id="7170" name="Picture 2" descr="C:\Users\佐野竜一\Dropbox\書類等\博士論文準備\中間発表\reconstructed\calarr musked un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1209441"/>
            <a:ext cx="1958577" cy="2136631"/>
          </a:xfrm>
          <a:prstGeom prst="rect">
            <a:avLst/>
          </a:prstGeom>
          <a:noFill/>
        </p:spPr>
      </p:pic>
      <p:pic>
        <p:nvPicPr>
          <p:cNvPr id="7171" name="Picture 3" descr="C:\Users\佐野竜一\Dropbox\書類等\博士論文準備\中間発表\reconstructed\uni musked 6.5U un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1685165"/>
            <a:ext cx="1986558" cy="1647083"/>
          </a:xfrm>
          <a:prstGeom prst="rect">
            <a:avLst/>
          </a:prstGeom>
          <a:noFill/>
        </p:spPr>
      </p:pic>
      <p:pic>
        <p:nvPicPr>
          <p:cNvPr id="7172" name="Picture 4" descr="C:\Users\佐野竜一\Dropbox\書類等\博士論文準備\中間発表\reconstructed\radarr musked un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196753"/>
            <a:ext cx="1852980" cy="2016224"/>
          </a:xfrm>
          <a:prstGeom prst="rect">
            <a:avLst/>
          </a:prstGeom>
          <a:noFill/>
        </p:spPr>
      </p:pic>
      <p:sp>
        <p:nvSpPr>
          <p:cNvPr id="19" name="右矢印 18"/>
          <p:cNvSpPr/>
          <p:nvPr/>
        </p:nvSpPr>
        <p:spPr>
          <a:xfrm>
            <a:off x="2195736" y="1857513"/>
            <a:ext cx="21602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4499992" y="1857513"/>
            <a:ext cx="21602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6948264" y="1857513"/>
            <a:ext cx="21602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16016" y="62068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Reconstructed by SVD</a:t>
            </a:r>
          </a:p>
          <a:p>
            <a:r>
              <a:rPr lang="en-US" altLang="ja-JP" b="1" dirty="0" smtClean="0"/>
              <a:t>(uniform)</a:t>
            </a:r>
            <a:endParaRPr lang="ja-JP" altLang="en-US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0" y="620688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Radiation profile on poloidal cross section</a:t>
            </a:r>
          </a:p>
          <a:p>
            <a:r>
              <a:rPr lang="en-US" altLang="ja-JP" b="1" dirty="0" smtClean="0"/>
              <a:t> (uniform)</a:t>
            </a:r>
            <a:endParaRPr kumimoji="1" lang="ja-JP" altLang="en-US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83768" y="112474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Incident radiation</a:t>
            </a:r>
          </a:p>
          <a:p>
            <a:r>
              <a:rPr kumimoji="1" lang="en-US" altLang="ja-JP" b="1" dirty="0" smtClean="0"/>
              <a:t>(from EMC-3)</a:t>
            </a:r>
          </a:p>
          <a:p>
            <a:endParaRPr kumimoji="1" lang="en-US" altLang="ja-JP" b="1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20272" y="1196752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Incident radiation</a:t>
            </a:r>
          </a:p>
          <a:p>
            <a:r>
              <a:rPr lang="en-US" altLang="ja-JP" b="1" dirty="0" smtClean="0"/>
              <a:t>(from reconstructed)</a:t>
            </a:r>
            <a:endParaRPr kumimoji="1" lang="en-US" altLang="ja-JP" b="1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627784" y="393479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Incident radiation</a:t>
            </a:r>
          </a:p>
          <a:p>
            <a:r>
              <a:rPr kumimoji="1" lang="en-US" altLang="ja-JP" b="1" dirty="0" smtClean="0"/>
              <a:t>(from EMC-3)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20272" y="3789040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Incident radiation</a:t>
            </a:r>
          </a:p>
          <a:p>
            <a:r>
              <a:rPr lang="en-US" altLang="ja-JP" b="1" dirty="0" smtClean="0"/>
              <a:t>(from reconstructed)</a:t>
            </a:r>
            <a:endParaRPr kumimoji="1" lang="en-US" altLang="ja-JP" b="1" dirty="0" smtClean="0"/>
          </a:p>
        </p:txBody>
      </p: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64" y="2204864"/>
            <a:ext cx="5076056" cy="26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95" y="871552"/>
            <a:ext cx="300833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-36512" y="548680"/>
            <a:ext cx="525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Absorbed power at each detector channel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07904" y="871552"/>
            <a:ext cx="5436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rad,j</a:t>
            </a:r>
            <a:r>
              <a:rPr lang="en-US" altLang="ja-JP" dirty="0" smtClean="0"/>
              <a:t>  :Absorbed power on each detector </a:t>
            </a:r>
          </a:p>
          <a:p>
            <a:r>
              <a:rPr lang="en-US" altLang="ja-JP" dirty="0" err="1" smtClean="0"/>
              <a:t>h</a:t>
            </a:r>
            <a:r>
              <a:rPr lang="en-US" altLang="ja-JP" baseline="-25000" dirty="0" err="1" smtClean="0"/>
              <a:t>j,k</a:t>
            </a:r>
            <a:r>
              <a:rPr lang="en-US" altLang="ja-JP" dirty="0" smtClean="0"/>
              <a:t>     :The geometry matrix as a projection matrix</a:t>
            </a:r>
          </a:p>
          <a:p>
            <a:r>
              <a:rPr kumimoji="1" lang="en-US" altLang="ja-JP" dirty="0" err="1" smtClean="0"/>
              <a:t>S</a:t>
            </a:r>
            <a:r>
              <a:rPr kumimoji="1" lang="en-US" altLang="ja-JP" baseline="-25000" dirty="0" err="1" smtClean="0"/>
              <a:t>k</a:t>
            </a:r>
            <a:r>
              <a:rPr kumimoji="1" lang="en-US" altLang="ja-JP" baseline="-25000" dirty="0" smtClean="0"/>
              <a:t> </a:t>
            </a:r>
            <a:r>
              <a:rPr lang="en-US" altLang="ja-JP" dirty="0" smtClean="0"/>
              <a:t>      :The radiation intensity from the plasma-</a:t>
            </a:r>
            <a:r>
              <a:rPr lang="en-US" altLang="ja-JP" dirty="0" err="1" smtClean="0"/>
              <a:t>voxel</a:t>
            </a:r>
            <a:endParaRPr lang="en-US" altLang="ja-JP" dirty="0" smtClean="0"/>
          </a:p>
          <a:p>
            <a:r>
              <a:rPr kumimoji="1" lang="en-US" altLang="ja-JP" dirty="0" smtClean="0"/>
              <a:t>j         :</a:t>
            </a:r>
            <a:r>
              <a:rPr lang="en-US" altLang="ja-JP" dirty="0" smtClean="0"/>
              <a:t>I</a:t>
            </a:r>
            <a:r>
              <a:rPr kumimoji="1" lang="en-US" altLang="ja-JP" dirty="0" smtClean="0"/>
              <a:t>ndex </a:t>
            </a:r>
            <a:r>
              <a:rPr lang="en-US" altLang="ja-JP" dirty="0" smtClean="0"/>
              <a:t>of d</a:t>
            </a:r>
            <a:r>
              <a:rPr kumimoji="1" lang="en-US" altLang="ja-JP" dirty="0" smtClean="0"/>
              <a:t>etector channel</a:t>
            </a:r>
          </a:p>
          <a:p>
            <a:r>
              <a:rPr lang="en-US" altLang="ja-JP" dirty="0" smtClean="0"/>
              <a:t>K        :index of plasma-</a:t>
            </a:r>
            <a:r>
              <a:rPr lang="en-US" altLang="ja-JP" dirty="0" err="1" smtClean="0"/>
              <a:t>voxel</a:t>
            </a:r>
            <a:endParaRPr kumimoji="1" lang="ja-JP" alt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3176"/>
            <a:ext cx="3110346" cy="136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-36511" y="4725144"/>
            <a:ext cx="4032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Geometry matrix (projection matrix)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03848" y="4966717"/>
            <a:ext cx="59401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 smtClean="0"/>
              <a:t>h</a:t>
            </a:r>
            <a:r>
              <a:rPr lang="en-US" altLang="ja-JP" sz="1600" baseline="-25000" dirty="0" err="1" smtClean="0"/>
              <a:t>j,k</a:t>
            </a:r>
            <a:r>
              <a:rPr lang="en-US" altLang="ja-JP" sz="1600" dirty="0" smtClean="0"/>
              <a:t>     : The geometry matrix as a projection matrix</a:t>
            </a:r>
          </a:p>
          <a:p>
            <a:r>
              <a:rPr lang="en-US" altLang="ja-JP" sz="1600" dirty="0" err="1" smtClean="0"/>
              <a:t>V</a:t>
            </a:r>
            <a:r>
              <a:rPr lang="en-US" altLang="ja-JP" sz="1600" baseline="-25000" dirty="0" err="1" smtClean="0"/>
              <a:t>i,j,k</a:t>
            </a:r>
            <a:r>
              <a:rPr kumimoji="1" lang="en-US" altLang="ja-JP" sz="1600" baseline="-25000" dirty="0" smtClean="0"/>
              <a:t> </a:t>
            </a:r>
            <a:r>
              <a:rPr lang="en-US" altLang="ja-JP" sz="1600" dirty="0" smtClean="0"/>
              <a:t>  : Volume of FOV(field of view) sub-</a:t>
            </a:r>
            <a:r>
              <a:rPr lang="en-US" altLang="ja-JP" sz="1600" dirty="0" err="1" smtClean="0"/>
              <a:t>voxel</a:t>
            </a:r>
            <a:endParaRPr kumimoji="1" lang="en-US" altLang="ja-JP" sz="1600" dirty="0" smtClean="0"/>
          </a:p>
          <a:p>
            <a:r>
              <a:rPr lang="en-US" altLang="ja-JP" sz="1600" dirty="0" err="1" smtClean="0"/>
              <a:t>Ω</a:t>
            </a:r>
            <a:r>
              <a:rPr lang="en-US" altLang="ja-JP" sz="1600" baseline="-25000" dirty="0" err="1" smtClean="0"/>
              <a:t>i,j,k</a:t>
            </a:r>
            <a:r>
              <a:rPr lang="en-US" altLang="ja-JP" sz="1600" baseline="-25000" dirty="0" smtClean="0"/>
              <a:t> </a:t>
            </a:r>
            <a:r>
              <a:rPr lang="en-US" altLang="ja-JP" sz="1600" dirty="0" smtClean="0"/>
              <a:t>  : solid angle of the detector with respect to the sub </a:t>
            </a:r>
          </a:p>
          <a:p>
            <a:r>
              <a:rPr lang="en-US" altLang="ja-JP" sz="1600" dirty="0" smtClean="0"/>
              <a:t>             FOV sub-volume</a:t>
            </a:r>
          </a:p>
          <a:p>
            <a:r>
              <a:rPr lang="en-US" altLang="ja-JP" sz="1600" dirty="0" smtClean="0"/>
              <a:t>k        :  Index of plasma-</a:t>
            </a:r>
            <a:r>
              <a:rPr lang="en-US" altLang="ja-JP" sz="1600" dirty="0" err="1" smtClean="0"/>
              <a:t>voxel</a:t>
            </a:r>
            <a:endParaRPr lang="en-US" altLang="ja-JP" sz="1600" dirty="0" smtClean="0"/>
          </a:p>
          <a:p>
            <a:r>
              <a:rPr lang="en-US" altLang="ja-JP" sz="1600" dirty="0" err="1" smtClean="0"/>
              <a:t>i</a:t>
            </a:r>
            <a:r>
              <a:rPr kumimoji="1" lang="en-US" altLang="ja-JP" sz="1600" dirty="0" smtClean="0"/>
              <a:t>          : </a:t>
            </a:r>
            <a:r>
              <a:rPr lang="en-US" altLang="ja-JP" sz="1600" dirty="0" smtClean="0"/>
              <a:t>Index of FOV</a:t>
            </a:r>
            <a:r>
              <a:rPr kumimoji="1" lang="en-US" altLang="ja-JP" sz="1600" dirty="0" smtClean="0"/>
              <a:t> sub-volume</a:t>
            </a:r>
          </a:p>
          <a:p>
            <a:r>
              <a:rPr lang="en-US" altLang="ja-JP" sz="1600" dirty="0" smtClean="0"/>
              <a:t>j</a:t>
            </a:r>
            <a:r>
              <a:rPr kumimoji="1" lang="en-US" altLang="ja-JP" sz="1600" dirty="0" smtClean="0"/>
              <a:t>         : </a:t>
            </a:r>
            <a:r>
              <a:rPr lang="en-US" altLang="ja-JP" sz="1600" dirty="0" smtClean="0"/>
              <a:t>Index of d</a:t>
            </a:r>
            <a:r>
              <a:rPr kumimoji="1" lang="en-US" altLang="ja-JP" sz="1600" dirty="0" smtClean="0"/>
              <a:t>etector channel</a:t>
            </a:r>
            <a:endParaRPr kumimoji="1" lang="ja-JP" altLang="en-US" sz="1600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200" dirty="0" smtClean="0"/>
              <a:t>IRVB signal and geometry matrix calculation</a:t>
            </a:r>
            <a:endParaRPr kumimoji="1" lang="ja-JP" altLang="en-US" sz="3200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entury" pitchFamily="18" charset="0"/>
              </a:rPr>
              <a:t>IRVBs can take spatial and temporal radiation changes </a:t>
            </a:r>
            <a:endParaRPr kumimoji="1" lang="ja-JP" altLang="en-US" sz="2400" dirty="0">
              <a:latin typeface="Century" pitchFamily="18" charset="0"/>
            </a:endParaRPr>
          </a:p>
        </p:txBody>
      </p:sp>
      <p:pic>
        <p:nvPicPr>
          <p:cNvPr id="4099" name="Picture 3" descr="C:\Users\佐野竜一\Dropbox\temporary\vmeeting\120930U\120930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3"/>
            <a:ext cx="3690410" cy="2952328"/>
          </a:xfrm>
          <a:prstGeom prst="rect">
            <a:avLst/>
          </a:prstGeom>
          <a:noFill/>
        </p:spPr>
      </p:pic>
      <p:pic>
        <p:nvPicPr>
          <p:cNvPr id="5" name="Picture 2" descr="C:\Users\佐野竜一\Dropbox\temporary\vmeeting\120930L\120930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476672"/>
            <a:ext cx="3690410" cy="2952328"/>
          </a:xfrm>
          <a:prstGeom prst="rect">
            <a:avLst/>
          </a:prstGeom>
          <a:noFill/>
        </p:spPr>
      </p:pic>
      <p:pic>
        <p:nvPicPr>
          <p:cNvPr id="7" name="Picture 3" descr="C:\Users\佐野竜一\Dropbox\temporary\vmeeting\120930T\120930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20075"/>
            <a:ext cx="3672408" cy="2937926"/>
          </a:xfrm>
          <a:prstGeom prst="rect">
            <a:avLst/>
          </a:prstGeom>
          <a:noFill/>
        </p:spPr>
      </p:pic>
      <p:pic>
        <p:nvPicPr>
          <p:cNvPr id="8" name="Picture 4" descr="C:\Users\佐野竜一\Dropbox\temporary\vmeeting\120930O\120930O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891678"/>
            <a:ext cx="3707904" cy="296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グループ化 45"/>
          <p:cNvGrpSpPr/>
          <p:nvPr/>
        </p:nvGrpSpPr>
        <p:grpSpPr>
          <a:xfrm>
            <a:off x="0" y="-27384"/>
            <a:ext cx="9396536" cy="4714570"/>
            <a:chOff x="0" y="-27384"/>
            <a:chExt cx="9396536" cy="4714570"/>
          </a:xfrm>
        </p:grpSpPr>
        <p:cxnSp>
          <p:nvCxnSpPr>
            <p:cNvPr id="45" name="直線矢印コネクタ 44"/>
            <p:cNvCxnSpPr/>
            <p:nvPr/>
          </p:nvCxnSpPr>
          <p:spPr>
            <a:xfrm flipH="1">
              <a:off x="4788024" y="2672916"/>
              <a:ext cx="72008" cy="183620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角丸四角形 3"/>
            <p:cNvSpPr/>
            <p:nvPr/>
          </p:nvSpPr>
          <p:spPr>
            <a:xfrm>
              <a:off x="4818004" y="1613527"/>
              <a:ext cx="72008" cy="1422896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額縁 4"/>
            <p:cNvSpPr/>
            <p:nvPr/>
          </p:nvSpPr>
          <p:spPr>
            <a:xfrm>
              <a:off x="7812360" y="2120394"/>
              <a:ext cx="1224136" cy="446399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額縁 5"/>
            <p:cNvSpPr/>
            <p:nvPr/>
          </p:nvSpPr>
          <p:spPr>
            <a:xfrm>
              <a:off x="7524328" y="2204093"/>
              <a:ext cx="288032" cy="278999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アーチ 6"/>
            <p:cNvSpPr/>
            <p:nvPr/>
          </p:nvSpPr>
          <p:spPr>
            <a:xfrm rot="5400000">
              <a:off x="4597133" y="2019557"/>
              <a:ext cx="4687186" cy="648072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フレーム 7"/>
            <p:cNvSpPr/>
            <p:nvPr/>
          </p:nvSpPr>
          <p:spPr>
            <a:xfrm>
              <a:off x="3347864" y="1506595"/>
              <a:ext cx="3744416" cy="1673995"/>
            </a:xfrm>
            <a:prstGeom prst="frame">
              <a:avLst>
                <a:gd name="adj1" fmla="val 595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フローチャート: 処理 8"/>
            <p:cNvSpPr/>
            <p:nvPr/>
          </p:nvSpPr>
          <p:spPr>
            <a:xfrm>
              <a:off x="6948264" y="1701895"/>
              <a:ext cx="360040" cy="1291368"/>
            </a:xfrm>
            <a:prstGeom prst="flowChart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788024" y="1618195"/>
              <a:ext cx="144016" cy="2231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788024" y="2845791"/>
              <a:ext cx="144016" cy="2231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ローチャート: 処理 11"/>
            <p:cNvSpPr/>
            <p:nvPr/>
          </p:nvSpPr>
          <p:spPr>
            <a:xfrm>
              <a:off x="3275856" y="2276177"/>
              <a:ext cx="216024" cy="11160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星 24 12"/>
            <p:cNvSpPr/>
            <p:nvPr/>
          </p:nvSpPr>
          <p:spPr>
            <a:xfrm>
              <a:off x="251520" y="1360148"/>
              <a:ext cx="1296144" cy="1952994"/>
            </a:xfrm>
            <a:prstGeom prst="star2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右矢印 13"/>
            <p:cNvSpPr/>
            <p:nvPr/>
          </p:nvSpPr>
          <p:spPr>
            <a:xfrm>
              <a:off x="4932040" y="2064594"/>
              <a:ext cx="2520280" cy="55799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 flipV="1">
              <a:off x="971600" y="1897194"/>
              <a:ext cx="3816424" cy="128339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971600" y="1339196"/>
              <a:ext cx="3816424" cy="145079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ot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1259632" y="792088"/>
              <a:ext cx="2592288" cy="548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Plasma radiation</a:t>
              </a:r>
            </a:p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(Far IR</a:t>
              </a:r>
              <a:r>
                <a:rPr lang="ja-JP" altLang="en-US" sz="2000" dirty="0" smtClean="0">
                  <a:solidFill>
                    <a:srgbClr val="FF0000"/>
                  </a:solidFill>
                </a:rPr>
                <a:t>～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soft</a:t>
              </a:r>
              <a:r>
                <a:rPr lang="ja-JP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2000" dirty="0" err="1" smtClean="0">
                  <a:solidFill>
                    <a:srgbClr val="FF0000"/>
                  </a:solidFill>
                </a:rPr>
                <a:t>Xray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)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049018" y="1551400"/>
              <a:ext cx="30243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Heat radiation</a:t>
              </a:r>
            </a:p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(IR)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V="1">
              <a:off x="3779912" y="2734192"/>
              <a:ext cx="1080120" cy="16739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2411760" y="4408187"/>
              <a:ext cx="13681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2483768" y="4034737"/>
              <a:ext cx="1440160" cy="35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Metal foil</a:t>
              </a:r>
              <a:endParaRPr kumimoji="1" lang="ja-JP" altLang="en-US" sz="24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23528" y="2120394"/>
              <a:ext cx="1440160" cy="35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Plasma</a:t>
              </a:r>
              <a:endParaRPr kumimoji="1" lang="ja-JP" altLang="en-US" sz="24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043608" y="3386666"/>
              <a:ext cx="1800200" cy="35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Aperture</a:t>
              </a:r>
              <a:endParaRPr kumimoji="1" lang="ja-JP" altLang="en-US" sz="2400" dirty="0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V="1">
              <a:off x="2267744" y="2399393"/>
              <a:ext cx="1152128" cy="13391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>
              <a:off x="1115616" y="3738589"/>
              <a:ext cx="11521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>
              <a:off x="6516216" y="1138947"/>
              <a:ext cx="576064" cy="6466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5148064" y="1138947"/>
              <a:ext cx="13681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5148064" y="792088"/>
              <a:ext cx="1512168" cy="35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IR window</a:t>
              </a:r>
              <a:endParaRPr kumimoji="1" lang="ja-JP" altLang="en-US" sz="24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631832" y="2622592"/>
              <a:ext cx="1512168" cy="357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IR camera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508104" y="350100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Vacuum</a:t>
              </a:r>
            </a:p>
            <a:p>
              <a:r>
                <a:rPr lang="en-US" altLang="ja-JP" sz="2400" dirty="0" smtClean="0"/>
                <a:t>v</a:t>
              </a:r>
              <a:r>
                <a:rPr kumimoji="1" lang="en-US" altLang="ja-JP" sz="2400" dirty="0" smtClean="0"/>
                <a:t>essel wall</a:t>
              </a:r>
              <a:endParaRPr kumimoji="1" lang="ja-JP" altLang="en-US" sz="2400" dirty="0"/>
            </a:p>
          </p:txBody>
        </p:sp>
        <p:sp>
          <p:nvSpPr>
            <p:cNvPr id="40" name="Text Box 2"/>
            <p:cNvSpPr txBox="1">
              <a:spLocks noChangeArrowheads="1"/>
            </p:cNvSpPr>
            <p:nvPr/>
          </p:nvSpPr>
          <p:spPr bwMode="auto">
            <a:xfrm>
              <a:off x="0" y="-27384"/>
              <a:ext cx="939653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200" b="1" dirty="0" smtClean="0">
                  <a:latin typeface="Times New Roman" pitchFamily="18" charset="0"/>
                </a:rPr>
                <a:t>IR imaging </a:t>
              </a:r>
              <a:r>
                <a:rPr lang="en-US" altLang="ja-JP" sz="2800" b="1" dirty="0" smtClean="0">
                  <a:latin typeface="Times New Roman" pitchFamily="18" charset="0"/>
                </a:rPr>
                <a:t>video</a:t>
              </a:r>
              <a:r>
                <a:rPr lang="en-US" altLang="ja-JP" sz="3200" b="1" dirty="0" smtClean="0">
                  <a:latin typeface="Times New Roman" pitchFamily="18" charset="0"/>
                </a:rPr>
                <a:t> bolometer (IRVB)</a:t>
              </a:r>
              <a:endParaRPr lang="en-US" altLang="ja-JP" sz="3200" b="1" dirty="0">
                <a:latin typeface="Times New Roman" pitchFamily="18" charset="0"/>
              </a:endParaRPr>
            </a:p>
          </p:txBody>
        </p:sp>
      </p:grpSp>
      <p:sp>
        <p:nvSpPr>
          <p:cNvPr id="52" name="正方形/長方形 51"/>
          <p:cNvSpPr/>
          <p:nvPr/>
        </p:nvSpPr>
        <p:spPr>
          <a:xfrm>
            <a:off x="6732240" y="4437112"/>
            <a:ext cx="2339752" cy="23042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509120"/>
            <a:ext cx="229598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43" name="Picture 1" descr="G:\DCIM\102___07\IMG_0861.JPG"/>
          <p:cNvPicPr>
            <a:picLocks noChangeAspect="1" noChangeArrowheads="1"/>
          </p:cNvPicPr>
          <p:nvPr/>
        </p:nvPicPr>
        <p:blipFill>
          <a:blip r:embed="rId3" cstate="print"/>
          <a:srcRect t="7323"/>
          <a:stretch>
            <a:fillRect/>
          </a:stretch>
        </p:blipFill>
        <p:spPr bwMode="auto">
          <a:xfrm>
            <a:off x="251520" y="4509120"/>
            <a:ext cx="2693500" cy="1872208"/>
          </a:xfrm>
          <a:prstGeom prst="rect">
            <a:avLst/>
          </a:prstGeom>
          <a:noFill/>
        </p:spPr>
      </p:pic>
      <p:sp>
        <p:nvSpPr>
          <p:cNvPr id="49" name="右矢印 48"/>
          <p:cNvSpPr/>
          <p:nvPr/>
        </p:nvSpPr>
        <p:spPr>
          <a:xfrm>
            <a:off x="5436096" y="5877272"/>
            <a:ext cx="122413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275856" y="627970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Temperature</a:t>
            </a:r>
            <a:endParaRPr kumimoji="1" lang="ja-JP" altLang="en-US" sz="2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804248" y="6279703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Radiation Image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292080" y="4653136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Solve heat</a:t>
            </a:r>
          </a:p>
          <a:p>
            <a:r>
              <a:rPr lang="en-US" altLang="ja-JP" sz="2400" dirty="0" smtClean="0"/>
              <a:t>diffusion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equation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51520" y="627970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Pt, blackened</a:t>
            </a:r>
            <a:endParaRPr kumimoji="1" lang="ja-JP" altLang="en-US" sz="2400" dirty="0"/>
          </a:p>
        </p:txBody>
      </p:sp>
      <p:pic>
        <p:nvPicPr>
          <p:cNvPr id="42" name="Picture 3" descr="C:\Users\佐野竜一\Dropbox\temporary\tf\115091      619 powerdensity.png"/>
          <p:cNvPicPr>
            <a:picLocks noChangeAspect="1" noChangeArrowheads="1"/>
          </p:cNvPicPr>
          <p:nvPr/>
        </p:nvPicPr>
        <p:blipFill>
          <a:blip r:embed="rId4" cstate="print"/>
          <a:srcRect l="19488" t="1476" r="15354" b="29528"/>
          <a:stretch>
            <a:fillRect/>
          </a:stretch>
        </p:blipFill>
        <p:spPr bwMode="auto">
          <a:xfrm>
            <a:off x="6826362" y="4509120"/>
            <a:ext cx="2210134" cy="1872208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佐野竜一\Dropbox\書類等\研究系\14.02.24SOLDIVmeeting\svd2\無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4820"/>
            <a:ext cx="6390451" cy="2920245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6947633" y="3470506"/>
            <a:ext cx="205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6.5-L (</a:t>
            </a:r>
            <a:r>
              <a:rPr lang="en-US" altLang="ja-JP" dirty="0" smtClean="0"/>
              <a:t>30</a:t>
            </a:r>
            <a:r>
              <a:rPr kumimoji="1" lang="en-US" altLang="ja-JP" dirty="0" smtClean="0"/>
              <a:t>x22 </a:t>
            </a:r>
            <a:r>
              <a:rPr kumimoji="1" lang="en-US" altLang="ja-JP" dirty="0" err="1" smtClean="0"/>
              <a:t>ch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           (100 fps)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6" name="Picture 5" descr="C:\Users\佐野竜一\Dropbox\書類等\研究系\現在のボロメータ視野\PE1885.JPG"/>
          <p:cNvPicPr>
            <a:picLocks noChangeAspect="1" noChangeArrowheads="1"/>
          </p:cNvPicPr>
          <p:nvPr/>
        </p:nvPicPr>
        <p:blipFill>
          <a:blip r:embed="rId3" cstate="print"/>
          <a:srcRect l="18322" t="26313" r="21654" b="10964"/>
          <a:stretch>
            <a:fillRect/>
          </a:stretch>
        </p:blipFill>
        <p:spPr bwMode="auto">
          <a:xfrm>
            <a:off x="6378009" y="4083370"/>
            <a:ext cx="2735201" cy="2173214"/>
          </a:xfrm>
          <a:prstGeom prst="rect">
            <a:avLst/>
          </a:prstGeom>
          <a:noFill/>
        </p:spPr>
      </p:pic>
      <p:pic>
        <p:nvPicPr>
          <p:cNvPr id="7" name="Picture 14" descr="C:\Users\佐野竜一\Dropbox\書類等\研究系\現在のボロメータ視野\PE1864.JPG"/>
          <p:cNvPicPr>
            <a:picLocks noChangeAspect="1" noChangeArrowheads="1"/>
          </p:cNvPicPr>
          <p:nvPr/>
        </p:nvPicPr>
        <p:blipFill>
          <a:blip r:embed="rId4" cstate="print"/>
          <a:srcRect l="11461" t="19735" r="21285" b="8771"/>
          <a:stretch>
            <a:fillRect/>
          </a:stretch>
        </p:blipFill>
        <p:spPr bwMode="auto">
          <a:xfrm>
            <a:off x="395536" y="4083475"/>
            <a:ext cx="2733415" cy="2172132"/>
          </a:xfrm>
          <a:prstGeom prst="rect">
            <a:avLst/>
          </a:prstGeom>
          <a:noFill/>
        </p:spPr>
      </p:pic>
      <p:pic>
        <p:nvPicPr>
          <p:cNvPr id="8" name="Picture 7" descr="C:\Users\佐野竜一\Dropbox\書類等\研究系\現在のボロメータ視野\PE1700.JPG"/>
          <p:cNvPicPr>
            <a:picLocks noChangeAspect="1" noChangeArrowheads="1"/>
          </p:cNvPicPr>
          <p:nvPr/>
        </p:nvPicPr>
        <p:blipFill>
          <a:blip r:embed="rId5" cstate="print"/>
          <a:srcRect l="8426" t="8816" r="16851" b="13224"/>
          <a:stretch>
            <a:fillRect/>
          </a:stretch>
        </p:blipFill>
        <p:spPr bwMode="auto">
          <a:xfrm>
            <a:off x="3429844" y="4090673"/>
            <a:ext cx="2630082" cy="2097527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6810406" y="6178078"/>
            <a:ext cx="1976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6-T(36x28 </a:t>
            </a:r>
            <a:r>
              <a:rPr lang="en-US" altLang="ja-JP" dirty="0" err="1" smtClean="0"/>
              <a:t>ch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           (100 fps) </a:t>
            </a:r>
            <a:endParaRPr lang="ja-JP" altLang="en-US" dirty="0" smtClean="0"/>
          </a:p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099" y="6165425"/>
            <a:ext cx="2339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10-O(36x28 </a:t>
            </a:r>
            <a:r>
              <a:rPr lang="en-US" altLang="ja-JP" dirty="0" err="1" smtClean="0"/>
              <a:t>ch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           (100 fps) </a:t>
            </a:r>
            <a:endParaRPr lang="ja-JP" altLang="en-US" dirty="0" smtClean="0"/>
          </a:p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81823" y="6165425"/>
            <a:ext cx="2339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6.5-U(26x20 </a:t>
            </a:r>
            <a:r>
              <a:rPr lang="en-US" altLang="ja-JP" dirty="0" err="1" smtClean="0"/>
              <a:t>ch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           (50 fps) </a:t>
            </a:r>
            <a:endParaRPr lang="ja-JP" altLang="en-US" dirty="0" smtClean="0"/>
          </a:p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2898" y="1446282"/>
            <a:ext cx="7969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10-O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79783" y="1734314"/>
            <a:ext cx="7969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6-T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57354" y="2382386"/>
            <a:ext cx="7969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6.5-U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84924" y="1662306"/>
            <a:ext cx="7172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6.5-L</a:t>
            </a:r>
            <a:endParaRPr kumimoji="1" lang="ja-JP" altLang="en-US" dirty="0"/>
          </a:p>
        </p:txBody>
      </p:sp>
      <p:pic>
        <p:nvPicPr>
          <p:cNvPr id="16" name="Picture 6" descr="C:\Users\佐野竜一\Dropbox\書類等\研究系\現在のボロメータ視野\PE1891.JPG"/>
          <p:cNvPicPr>
            <a:picLocks noChangeAspect="1" noChangeArrowheads="1"/>
          </p:cNvPicPr>
          <p:nvPr/>
        </p:nvPicPr>
        <p:blipFill>
          <a:blip r:embed="rId6" cstate="print"/>
          <a:srcRect l="23500" t="15955" r="20143" b="27352"/>
          <a:stretch>
            <a:fillRect/>
          </a:stretch>
        </p:blipFill>
        <p:spPr bwMode="auto">
          <a:xfrm>
            <a:off x="6314479" y="1332709"/>
            <a:ext cx="2829521" cy="2096291"/>
          </a:xfrm>
          <a:prstGeom prst="rect">
            <a:avLst/>
          </a:prstGeom>
          <a:noFill/>
          <a:ln w="25400">
            <a:noFill/>
            <a:prstDash val="sysDash"/>
          </a:ln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-27384"/>
            <a:ext cx="939653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 dirty="0" smtClean="0">
                <a:latin typeface="Times New Roman" pitchFamily="18" charset="0"/>
              </a:rPr>
              <a:t>4 IRVBs are installed in LHD</a:t>
            </a:r>
            <a:endParaRPr lang="en-US" altLang="ja-JP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佐野竜一\Dropbox\temporary\vmeeting\120930U\120930      260 powerdens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462171"/>
            <a:ext cx="4752528" cy="3802023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entury" pitchFamily="18" charset="0"/>
              </a:rPr>
              <a:t>IRVBs can measure spatial and temporal radiation changes </a:t>
            </a:r>
            <a:endParaRPr kumimoji="1" lang="ja-JP" altLang="en-US" sz="2400" dirty="0">
              <a:latin typeface="Century" pitchFamily="18" charset="0"/>
            </a:endParaRPr>
          </a:p>
        </p:txBody>
      </p:sp>
      <p:pic>
        <p:nvPicPr>
          <p:cNvPr id="4099" name="Picture 3" descr="C:\Users\佐野竜一\Dropbox\temporary\vmeeting\120930U\120930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3803342"/>
            <a:ext cx="4752652" cy="3802122"/>
          </a:xfrm>
          <a:prstGeom prst="rect">
            <a:avLst/>
          </a:prstGeom>
          <a:noFill/>
        </p:spPr>
      </p:pic>
      <p:grpSp>
        <p:nvGrpSpPr>
          <p:cNvPr id="28" name="グループ化 27"/>
          <p:cNvGrpSpPr/>
          <p:nvPr/>
        </p:nvGrpSpPr>
        <p:grpSpPr>
          <a:xfrm>
            <a:off x="4771134" y="476672"/>
            <a:ext cx="3617290" cy="2808312"/>
            <a:chOff x="4347148" y="3267856"/>
            <a:chExt cx="4691921" cy="3642610"/>
          </a:xfrm>
        </p:grpSpPr>
        <p:pic>
          <p:nvPicPr>
            <p:cNvPr id="6" name="Picture 6" descr="C:\Users\佐野竜一\Dropbox\書類等\研究系\現在のボロメータ視野\2013PE2060.JPG"/>
            <p:cNvPicPr>
              <a:picLocks noChangeAspect="1" noChangeArrowheads="1"/>
            </p:cNvPicPr>
            <p:nvPr/>
          </p:nvPicPr>
          <p:blipFill>
            <a:blip r:embed="rId5" cstate="print"/>
            <a:srcRect l="11111" t="15790" r="25926" b="15790"/>
            <a:stretch>
              <a:fillRect/>
            </a:stretch>
          </p:blipFill>
          <p:spPr bwMode="auto">
            <a:xfrm>
              <a:off x="4366174" y="3286810"/>
              <a:ext cx="4670322" cy="3571190"/>
            </a:xfrm>
            <a:prstGeom prst="rect">
              <a:avLst/>
            </a:prstGeom>
            <a:noFill/>
            <a:ln w="25400">
              <a:noFill/>
              <a:prstDash val="dashDot"/>
            </a:ln>
          </p:spPr>
        </p:pic>
        <p:sp>
          <p:nvSpPr>
            <p:cNvPr id="21" name="フリーフォーム 20"/>
            <p:cNvSpPr/>
            <p:nvPr/>
          </p:nvSpPr>
          <p:spPr>
            <a:xfrm>
              <a:off x="4347148" y="3807502"/>
              <a:ext cx="1783829" cy="3102964"/>
            </a:xfrm>
            <a:custGeom>
              <a:avLst/>
              <a:gdLst>
                <a:gd name="connsiteX0" fmla="*/ 0 w 1783829"/>
                <a:gd name="connsiteY0" fmla="*/ 0 h 3102964"/>
                <a:gd name="connsiteX1" fmla="*/ 869429 w 1783829"/>
                <a:gd name="connsiteY1" fmla="*/ 1424065 h 3102964"/>
                <a:gd name="connsiteX2" fmla="*/ 1783829 w 1783829"/>
                <a:gd name="connsiteY2" fmla="*/ 3102964 h 310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3829" h="3102964">
                  <a:moveTo>
                    <a:pt x="0" y="0"/>
                  </a:moveTo>
                  <a:cubicBezTo>
                    <a:pt x="286062" y="453452"/>
                    <a:pt x="572124" y="906904"/>
                    <a:pt x="869429" y="1424065"/>
                  </a:cubicBezTo>
                  <a:cubicBezTo>
                    <a:pt x="1166734" y="1941226"/>
                    <a:pt x="1475281" y="2522095"/>
                    <a:pt x="1783829" y="3102964"/>
                  </a:cubicBezTo>
                </a:path>
              </a:pathLst>
            </a:custGeom>
            <a:ln w="508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4886793" y="3267856"/>
              <a:ext cx="2773181" cy="3312826"/>
            </a:xfrm>
            <a:custGeom>
              <a:avLst/>
              <a:gdLst>
                <a:gd name="connsiteX0" fmla="*/ 0 w 2773181"/>
                <a:gd name="connsiteY0" fmla="*/ 3312826 h 3312826"/>
                <a:gd name="connsiteX1" fmla="*/ 1379096 w 2773181"/>
                <a:gd name="connsiteY1" fmla="*/ 1154242 h 3312826"/>
                <a:gd name="connsiteX2" fmla="*/ 2773181 w 2773181"/>
                <a:gd name="connsiteY2" fmla="*/ 0 h 331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3181" h="3312826">
                  <a:moveTo>
                    <a:pt x="0" y="3312826"/>
                  </a:moveTo>
                  <a:cubicBezTo>
                    <a:pt x="458449" y="2509602"/>
                    <a:pt x="916899" y="1706379"/>
                    <a:pt x="1379096" y="1154242"/>
                  </a:cubicBezTo>
                  <a:cubicBezTo>
                    <a:pt x="1841293" y="602105"/>
                    <a:pt x="2307237" y="301052"/>
                    <a:pt x="2773181" y="0"/>
                  </a:cubicBezTo>
                </a:path>
              </a:pathLst>
            </a:custGeom>
            <a:ln w="508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4377128" y="4706911"/>
              <a:ext cx="4661941" cy="494676"/>
            </a:xfrm>
            <a:custGeom>
              <a:avLst/>
              <a:gdLst>
                <a:gd name="connsiteX0" fmla="*/ 0 w 4661941"/>
                <a:gd name="connsiteY0" fmla="*/ 44971 h 494676"/>
                <a:gd name="connsiteX1" fmla="*/ 2488367 w 4661941"/>
                <a:gd name="connsiteY1" fmla="*/ 74951 h 494676"/>
                <a:gd name="connsiteX2" fmla="*/ 4661941 w 4661941"/>
                <a:gd name="connsiteY2" fmla="*/ 494676 h 49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1941" h="494676">
                  <a:moveTo>
                    <a:pt x="0" y="44971"/>
                  </a:moveTo>
                  <a:cubicBezTo>
                    <a:pt x="855688" y="22485"/>
                    <a:pt x="1711377" y="0"/>
                    <a:pt x="2488367" y="74951"/>
                  </a:cubicBezTo>
                  <a:cubicBezTo>
                    <a:pt x="3265357" y="149902"/>
                    <a:pt x="3963649" y="322289"/>
                    <a:pt x="4661941" y="494676"/>
                  </a:cubicBezTo>
                </a:path>
              </a:pathLst>
            </a:cu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611560" y="3443302"/>
            <a:ext cx="295232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Poloidal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-1404664" y="1787118"/>
            <a:ext cx="2952328" cy="461665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Toroidal  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-1404664" y="5171494"/>
            <a:ext cx="2952328" cy="461665"/>
          </a:xfrm>
          <a:prstGeom prst="rect">
            <a:avLst/>
          </a:prstGeom>
          <a:solidFill>
            <a:schemeClr val="tx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Toroidal  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11560" y="6899686"/>
            <a:ext cx="295232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Poloidal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48064" y="321297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Poloidal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31840" y="1556792"/>
            <a:ext cx="2952328" cy="46166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Toroidal   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>
                <a:latin typeface="Century" pitchFamily="18" charset="0"/>
              </a:rPr>
              <a:t>Tomography </a:t>
            </a:r>
            <a:r>
              <a:rPr kumimoji="1" lang="en-US" altLang="ja-JP" sz="3200" dirty="0" smtClean="0">
                <a:latin typeface="Century" pitchFamily="18" charset="0"/>
              </a:rPr>
              <a:t>(Inverse calculation)</a:t>
            </a:r>
            <a:endParaRPr kumimoji="1" lang="ja-JP" altLang="en-US" sz="3200" dirty="0">
              <a:latin typeface="Century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20851" y="3789040"/>
            <a:ext cx="6588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/>
              <a:t>rad,j</a:t>
            </a:r>
            <a:r>
              <a:rPr lang="en-US" altLang="ja-JP" sz="2400" dirty="0" smtClean="0"/>
              <a:t>  :Absorbed power on each detector </a:t>
            </a:r>
          </a:p>
          <a:p>
            <a:r>
              <a:rPr lang="en-US" altLang="ja-JP" sz="2400" dirty="0" err="1" smtClean="0"/>
              <a:t>h</a:t>
            </a:r>
            <a:r>
              <a:rPr lang="en-US" altLang="ja-JP" sz="2400" baseline="-25000" dirty="0" err="1" smtClean="0"/>
              <a:t>j,k</a:t>
            </a:r>
            <a:r>
              <a:rPr lang="en-US" altLang="ja-JP" sz="2400" dirty="0" smtClean="0"/>
              <a:t>     :The geometry matrix as a projection matrix</a:t>
            </a:r>
          </a:p>
          <a:p>
            <a:r>
              <a:rPr kumimoji="1" lang="en-US" altLang="ja-JP" sz="2400" dirty="0" err="1" smtClean="0"/>
              <a:t>S</a:t>
            </a:r>
            <a:r>
              <a:rPr kumimoji="1" lang="en-US" altLang="ja-JP" sz="2400" baseline="-25000" dirty="0" err="1" smtClean="0"/>
              <a:t>k</a:t>
            </a:r>
            <a:r>
              <a:rPr kumimoji="1" lang="en-US" altLang="ja-JP" sz="2400" baseline="-25000" dirty="0" smtClean="0"/>
              <a:t> </a:t>
            </a:r>
            <a:r>
              <a:rPr lang="en-US" altLang="ja-JP" sz="2400" dirty="0" smtClean="0"/>
              <a:t>      :The radiation intensity from the plasma-</a:t>
            </a:r>
            <a:r>
              <a:rPr lang="en-US" altLang="ja-JP" sz="2400" dirty="0" err="1" smtClean="0"/>
              <a:t>voxel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j         :</a:t>
            </a:r>
            <a:r>
              <a:rPr lang="en-US" altLang="ja-JP" sz="2400" dirty="0" smtClean="0"/>
              <a:t>I</a:t>
            </a:r>
            <a:r>
              <a:rPr kumimoji="1" lang="en-US" altLang="ja-JP" sz="2400" dirty="0" smtClean="0"/>
              <a:t>ndex </a:t>
            </a:r>
            <a:r>
              <a:rPr lang="en-US" altLang="ja-JP" sz="2400" dirty="0" smtClean="0"/>
              <a:t>of d</a:t>
            </a:r>
            <a:r>
              <a:rPr kumimoji="1" lang="en-US" altLang="ja-JP" sz="2400" dirty="0" smtClean="0"/>
              <a:t>etector channel</a:t>
            </a:r>
          </a:p>
          <a:p>
            <a:r>
              <a:rPr lang="en-US" altLang="ja-JP" sz="2400" dirty="0" smtClean="0"/>
              <a:t>k        :Index of plasma-voxel</a:t>
            </a:r>
            <a:endParaRPr kumimoji="1" lang="ja-JP" altLang="en-US" sz="2400" dirty="0"/>
          </a:p>
        </p:txBody>
      </p:sp>
      <p:cxnSp>
        <p:nvCxnSpPr>
          <p:cNvPr id="10" name="カギ線コネクタ 9"/>
          <p:cNvCxnSpPr/>
          <p:nvPr/>
        </p:nvCxnSpPr>
        <p:spPr>
          <a:xfrm>
            <a:off x="5687616" y="2026008"/>
            <a:ext cx="2376264" cy="504056"/>
          </a:xfrm>
          <a:prstGeom prst="bentConnector3">
            <a:avLst>
              <a:gd name="adj1" fmla="val 1933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119664" y="206084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3D profile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5" name="カギ線コネクタ 14"/>
          <p:cNvCxnSpPr/>
          <p:nvPr/>
        </p:nvCxnSpPr>
        <p:spPr>
          <a:xfrm>
            <a:off x="5027132" y="2132856"/>
            <a:ext cx="3312368" cy="1080120"/>
          </a:xfrm>
          <a:prstGeom prst="bentConnector3">
            <a:avLst>
              <a:gd name="adj1" fmla="val 1463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508104" y="2636912"/>
            <a:ext cx="516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Geometry matrix</a:t>
            </a:r>
            <a:endParaRPr kumimoji="1" lang="ja-JP" altLang="en-US" sz="2800" b="1" dirty="0"/>
          </a:p>
        </p:txBody>
      </p:sp>
      <p:cxnSp>
        <p:nvCxnSpPr>
          <p:cNvPr id="20" name="カギ線コネクタ 19"/>
          <p:cNvCxnSpPr/>
          <p:nvPr/>
        </p:nvCxnSpPr>
        <p:spPr>
          <a:xfrm rot="10800000" flipV="1">
            <a:off x="467544" y="2098016"/>
            <a:ext cx="3059832" cy="1114960"/>
          </a:xfrm>
          <a:prstGeom prst="bentConnector3">
            <a:avLst>
              <a:gd name="adj1" fmla="val 2865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0" y="270892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50"/>
                </a:solidFill>
              </a:rPr>
              <a:t>Measured (IRVB)</a:t>
            </a:r>
            <a:endParaRPr kumimoji="1" lang="ja-JP" altLang="en-US" sz="28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159" t="4609" r="27669" b="29191"/>
          <a:stretch>
            <a:fillRect/>
          </a:stretch>
        </p:blipFill>
        <p:spPr bwMode="auto">
          <a:xfrm>
            <a:off x="179512" y="3284984"/>
            <a:ext cx="2160240" cy="183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34599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836712"/>
            <a:ext cx="3505589" cy="1656184"/>
          </a:xfrm>
          <a:prstGeom prst="rect">
            <a:avLst/>
          </a:prstGeom>
          <a:noFill/>
        </p:spPr>
      </p:pic>
      <p:sp>
        <p:nvSpPr>
          <p:cNvPr id="17" name="テキスト ボックス 16"/>
          <p:cNvSpPr txBox="1"/>
          <p:nvPr/>
        </p:nvSpPr>
        <p:spPr>
          <a:xfrm>
            <a:off x="3419872" y="47667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Measurement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8" name="左矢印 17"/>
          <p:cNvSpPr/>
          <p:nvPr/>
        </p:nvSpPr>
        <p:spPr>
          <a:xfrm>
            <a:off x="3275856" y="836712"/>
            <a:ext cx="2160240" cy="288032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419872" y="248767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Tomography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左矢印 21"/>
          <p:cNvSpPr/>
          <p:nvPr/>
        </p:nvSpPr>
        <p:spPr>
          <a:xfrm flipH="1">
            <a:off x="3419872" y="2924944"/>
            <a:ext cx="1980220" cy="36004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476672"/>
            <a:ext cx="3456384" cy="273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3275855" y="476672"/>
            <a:ext cx="583321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u="sng" dirty="0" smtClean="0"/>
              <a:t>LHD plasma</a:t>
            </a:r>
          </a:p>
          <a:p>
            <a:r>
              <a:rPr lang="en-US" altLang="ja-JP" sz="2400" dirty="0" smtClean="0"/>
              <a:t>Mean minor radius:	0.6m</a:t>
            </a:r>
          </a:p>
          <a:p>
            <a:r>
              <a:rPr lang="en-US" altLang="ja-JP" sz="2400" dirty="0" smtClean="0"/>
              <a:t>Major radius:                3.9m</a:t>
            </a:r>
          </a:p>
          <a:p>
            <a:r>
              <a:rPr lang="en-US" altLang="ja-JP" sz="2800" u="sng" dirty="0" smtClean="0"/>
              <a:t>Plasma </a:t>
            </a:r>
            <a:r>
              <a:rPr lang="en-US" altLang="ja-JP" sz="2800" u="sng" dirty="0" err="1" smtClean="0"/>
              <a:t>voxels</a:t>
            </a:r>
            <a:r>
              <a:rPr lang="en-US" altLang="ja-JP" sz="2800" u="sng" dirty="0" smtClean="0"/>
              <a:t>:</a:t>
            </a:r>
          </a:p>
          <a:p>
            <a:r>
              <a:rPr lang="en-US" altLang="ja-JP" sz="2400" dirty="0" smtClean="0"/>
              <a:t>Horizontal:		5 cm</a:t>
            </a:r>
          </a:p>
          <a:p>
            <a:r>
              <a:rPr lang="en-US" altLang="ja-JP" sz="2400" dirty="0" smtClean="0"/>
              <a:t>	50 divisions 	(2.5 m &lt; R &lt; 5.0 m)</a:t>
            </a:r>
          </a:p>
          <a:p>
            <a:r>
              <a:rPr lang="en-US" altLang="ja-JP" sz="2400" dirty="0" smtClean="0"/>
              <a:t>Vertical :		5cm</a:t>
            </a:r>
          </a:p>
          <a:p>
            <a:r>
              <a:rPr lang="en-US" altLang="ja-JP" sz="2400" dirty="0" smtClean="0"/>
              <a:t>	52 divisions 	(-1.3 m &lt; Z &lt; 1.3 m)</a:t>
            </a:r>
          </a:p>
          <a:p>
            <a:r>
              <a:rPr lang="en-US" altLang="ja-JP" sz="2400" dirty="0" smtClean="0"/>
              <a:t>Toroidal:		1 degree</a:t>
            </a:r>
          </a:p>
          <a:p>
            <a:r>
              <a:rPr lang="en-US" altLang="ja-JP" sz="2400" dirty="0" smtClean="0"/>
              <a:t>	360 divisions</a:t>
            </a:r>
          </a:p>
          <a:p>
            <a:r>
              <a:rPr lang="en-US" altLang="ja-JP" sz="2400" dirty="0" smtClean="0"/>
              <a:t>Total number of plasma </a:t>
            </a:r>
            <a:r>
              <a:rPr lang="en-US" altLang="ja-JP" sz="2400" dirty="0" err="1" smtClean="0"/>
              <a:t>voxels</a:t>
            </a:r>
            <a:endParaRPr lang="en-US" altLang="ja-JP" sz="2400" dirty="0" smtClean="0"/>
          </a:p>
          <a:p>
            <a:r>
              <a:rPr lang="en-US" altLang="ja-JP" sz="2400" dirty="0" smtClean="0"/>
              <a:t>           </a:t>
            </a:r>
            <a:r>
              <a:rPr lang="en-US" altLang="ja-JP" sz="3200" dirty="0" smtClean="0"/>
              <a:t>:</a:t>
            </a:r>
            <a:r>
              <a:rPr lang="en-US" altLang="ja-JP" sz="2800" dirty="0" smtClean="0"/>
              <a:t>50x52x360</a:t>
            </a:r>
            <a:r>
              <a:rPr lang="en-US" altLang="ja-JP" sz="3200" dirty="0" smtClean="0"/>
              <a:t>=</a:t>
            </a:r>
            <a:r>
              <a:rPr lang="en-US" altLang="ja-JP" sz="3200" dirty="0" smtClean="0">
                <a:solidFill>
                  <a:srgbClr val="FF0000"/>
                </a:solidFill>
              </a:rPr>
              <a:t>936,000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endParaRPr lang="en-US" altLang="ja-JP" sz="2400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75856" y="5229200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Total number of IRVB channels</a:t>
            </a:r>
          </a:p>
          <a:p>
            <a:r>
              <a:rPr kumimoji="1" lang="en-US" altLang="ja-JP" sz="2400" dirty="0" smtClean="0"/>
              <a:t>		              :</a:t>
            </a:r>
            <a:r>
              <a:rPr lang="en-US" altLang="ja-JP" sz="3200" dirty="0" smtClean="0">
                <a:solidFill>
                  <a:srgbClr val="00B050"/>
                </a:solidFill>
              </a:rPr>
              <a:t>3,196ch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-27384"/>
            <a:ext cx="939653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 dirty="0" smtClean="0">
                <a:latin typeface="Times New Roman" pitchFamily="18" charset="0"/>
              </a:rPr>
              <a:t>LHD plasma divided into </a:t>
            </a:r>
            <a:r>
              <a:rPr lang="en-US" altLang="ja-JP" sz="2800" b="1" dirty="0" err="1" smtClean="0">
                <a:latin typeface="Times New Roman" pitchFamily="18" charset="0"/>
              </a:rPr>
              <a:t>voxels</a:t>
            </a:r>
            <a:r>
              <a:rPr lang="en-US" altLang="ja-JP" sz="2800" b="1" dirty="0" smtClean="0">
                <a:latin typeface="Times New Roman" pitchFamily="18" charset="0"/>
              </a:rPr>
              <a:t> for 3D tomography</a:t>
            </a:r>
            <a:endParaRPr lang="en-US" altLang="ja-JP" sz="2800" b="1" dirty="0">
              <a:latin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3071777" cy="29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1907704" y="6084585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u="sng" dirty="0" smtClean="0">
                <a:solidFill>
                  <a:srgbClr val="00B050"/>
                </a:solidFill>
              </a:rPr>
              <a:t>IRVB channels </a:t>
            </a:r>
            <a:r>
              <a:rPr lang="en-US" altLang="ja-JP" sz="3200" u="sng" dirty="0" smtClean="0"/>
              <a:t> &lt;&lt;  </a:t>
            </a:r>
            <a:r>
              <a:rPr lang="en-US" altLang="ja-JP" sz="3200" u="sng" dirty="0" smtClean="0">
                <a:solidFill>
                  <a:srgbClr val="FF0000"/>
                </a:solidFill>
              </a:rPr>
              <a:t>Plasma </a:t>
            </a:r>
            <a:r>
              <a:rPr lang="en-US" altLang="ja-JP" sz="3200" u="sng" dirty="0" err="1" smtClean="0">
                <a:solidFill>
                  <a:srgbClr val="FF0000"/>
                </a:solidFill>
              </a:rPr>
              <a:t>voxels</a:t>
            </a:r>
            <a:endParaRPr kumimoji="1" lang="ja-JP" altLang="en-US" sz="3200" u="sng" dirty="0">
              <a:solidFill>
                <a:srgbClr val="FF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995936" y="4797152"/>
            <a:ext cx="53640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Non plasma </a:t>
            </a:r>
            <a:r>
              <a:rPr lang="en-US" altLang="ja-JP" sz="2400" dirty="0" err="1" smtClean="0"/>
              <a:t>voxels</a:t>
            </a:r>
            <a:r>
              <a:rPr lang="en-US" altLang="ja-JP" sz="2400" dirty="0" smtClean="0"/>
              <a:t> eliminated using EMC3-EIRENE prediction of radiating volume		</a:t>
            </a:r>
          </a:p>
          <a:p>
            <a:r>
              <a:rPr lang="en-US" altLang="ja-JP" sz="2400" dirty="0" smtClean="0"/>
              <a:t>	</a:t>
            </a:r>
            <a:r>
              <a:rPr lang="en-US" altLang="ja-JP" sz="3200" dirty="0" smtClean="0"/>
              <a:t>936,000</a:t>
            </a:r>
            <a:r>
              <a:rPr lang="ja-JP" altLang="en-US" sz="3200" dirty="0" smtClean="0"/>
              <a:t>　→　</a:t>
            </a:r>
            <a:r>
              <a:rPr lang="en-US" altLang="ja-JP" sz="3200" u="sng" dirty="0" smtClean="0">
                <a:solidFill>
                  <a:srgbClr val="FF0000"/>
                </a:solidFill>
              </a:rPr>
              <a:t>263,220</a:t>
            </a:r>
            <a:endParaRPr lang="en-US" altLang="ja-JP" sz="3200" dirty="0" smtClean="0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-27384"/>
            <a:ext cx="896448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 dirty="0" smtClean="0">
                <a:latin typeface="Times New Roman" pitchFamily="18" charset="0"/>
              </a:rPr>
              <a:t>Total number of plasma voxel is reduced by mask</a:t>
            </a:r>
            <a:endParaRPr lang="en-US" altLang="ja-JP" sz="2800" b="1" dirty="0">
              <a:latin typeface="Times New Roman" pitchFamily="18" charset="0"/>
            </a:endParaRPr>
          </a:p>
        </p:txBody>
      </p:sp>
      <p:pic>
        <p:nvPicPr>
          <p:cNvPr id="27" name="Picture 2" descr="C:\Users\佐野竜一\Dropbox\temporary\36,36,-180.7 z+3cm allg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621" y="524003"/>
            <a:ext cx="8260658" cy="4295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0" name="直線コネクタ 9"/>
          <p:cNvCxnSpPr/>
          <p:nvPr/>
        </p:nvCxnSpPr>
        <p:spPr>
          <a:xfrm>
            <a:off x="1709905" y="562279"/>
            <a:ext cx="0" cy="425769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267022" y="1991417"/>
            <a:ext cx="8337426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190293" y="3936301"/>
            <a:ext cx="513154" cy="1328643"/>
          </a:xfrm>
          <a:prstGeom prst="line">
            <a:avLst/>
          </a:prstGeom>
          <a:ln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672297" y="4980641"/>
            <a:ext cx="2298532" cy="44637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radiation region</a:t>
            </a:r>
            <a:endParaRPr kumimoji="1" lang="ja-JP" altLang="en-US" sz="2000" dirty="0"/>
          </a:p>
        </p:txBody>
      </p:sp>
      <p:cxnSp>
        <p:nvCxnSpPr>
          <p:cNvPr id="25" name="直線コネクタ 24"/>
          <p:cNvCxnSpPr>
            <a:endCxn id="26" idx="1"/>
          </p:cNvCxnSpPr>
          <p:nvPr/>
        </p:nvCxnSpPr>
        <p:spPr>
          <a:xfrm flipH="1">
            <a:off x="949292" y="4498638"/>
            <a:ext cx="241002" cy="1267526"/>
          </a:xfrm>
          <a:prstGeom prst="line">
            <a:avLst/>
          </a:prstGeom>
          <a:ln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949292" y="5542978"/>
            <a:ext cx="2966874" cy="44637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Non-radiation region </a:t>
            </a:r>
            <a:endParaRPr kumimoji="1" lang="ja-JP" altLang="en-US" sz="2000" dirty="0"/>
          </a:p>
        </p:txBody>
      </p:sp>
      <p:cxnSp>
        <p:nvCxnSpPr>
          <p:cNvPr id="14" name="直線コネクタ 13"/>
          <p:cNvCxnSpPr/>
          <p:nvPr/>
        </p:nvCxnSpPr>
        <p:spPr>
          <a:xfrm flipH="1">
            <a:off x="267022" y="3402301"/>
            <a:ext cx="8337426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089749" y="562279"/>
            <a:ext cx="0" cy="425769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455425" y="562279"/>
            <a:ext cx="0" cy="425769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5835269" y="562279"/>
            <a:ext cx="0" cy="425769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7215112" y="562279"/>
            <a:ext cx="0" cy="425769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067944" y="2965014"/>
            <a:ext cx="579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Helical periodicity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The plasma repeats itself </a:t>
            </a:r>
          </a:p>
          <a:p>
            <a:r>
              <a:rPr lang="en-US" altLang="ja-JP" sz="2400" dirty="0" smtClean="0"/>
              <a:t>	every 18 degree toroidally.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4572000" y="2564904"/>
            <a:ext cx="3438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ja-JP" sz="2400" dirty="0" smtClean="0"/>
              <a:t>S(R, φ , Z) = S(R, </a:t>
            </a:r>
            <a:r>
              <a:rPr lang="en-US" altLang="ja-JP" sz="2400" dirty="0" smtClean="0"/>
              <a:t>π/5</a:t>
            </a:r>
            <a:r>
              <a:rPr lang="pt-BR" altLang="ja-JP" sz="2400" dirty="0" smtClean="0"/>
              <a:t>- φ,-Z)</a:t>
            </a:r>
            <a:endParaRPr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4139952" y="441987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Total number of plasma </a:t>
            </a:r>
            <a:r>
              <a:rPr lang="en-US" altLang="ja-JP" sz="2400" dirty="0" err="1" smtClean="0"/>
              <a:t>voxels</a:t>
            </a:r>
            <a:r>
              <a:rPr lang="en-US" altLang="ja-JP" sz="2400" dirty="0" smtClean="0"/>
              <a:t> reduced</a:t>
            </a:r>
          </a:p>
          <a:p>
            <a:r>
              <a:rPr lang="en-US" altLang="ja-JP" sz="2400" dirty="0" smtClean="0"/>
              <a:t>	:263,220/20 =</a:t>
            </a:r>
            <a:r>
              <a:rPr lang="ja-JP" altLang="en-US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13,161</a:t>
            </a:r>
            <a:endParaRPr lang="en-US" altLang="ja-JP" sz="2400" u="sng" dirty="0" smtClean="0">
              <a:solidFill>
                <a:srgbClr val="FF0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27384"/>
            <a:ext cx="9540552" cy="4770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500" b="1" dirty="0" smtClean="0">
                <a:latin typeface="Times New Roman" pitchFamily="18" charset="0"/>
              </a:rPr>
              <a:t>Assumption of Helical periodicity reduces number of plasma </a:t>
            </a:r>
            <a:r>
              <a:rPr lang="en-US" altLang="ja-JP" sz="2500" b="1" dirty="0" err="1" smtClean="0">
                <a:latin typeface="Times New Roman" pitchFamily="18" charset="0"/>
              </a:rPr>
              <a:t>voxels</a:t>
            </a:r>
            <a:endParaRPr lang="en-US" altLang="ja-JP" sz="2500" b="1" dirty="0">
              <a:latin typeface="Times New Roman" pitchFamily="18" charset="0"/>
            </a:endParaRPr>
          </a:p>
        </p:txBody>
      </p:sp>
      <p:grpSp>
        <p:nvGrpSpPr>
          <p:cNvPr id="2" name="グループ化 31"/>
          <p:cNvGrpSpPr/>
          <p:nvPr/>
        </p:nvGrpSpPr>
        <p:grpSpPr>
          <a:xfrm>
            <a:off x="0" y="-2043608"/>
            <a:ext cx="6732241" cy="8561290"/>
            <a:chOff x="0" y="332656"/>
            <a:chExt cx="5039544" cy="640871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022824"/>
              <a:ext cx="2855017" cy="271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アーチ 19"/>
            <p:cNvSpPr/>
            <p:nvPr/>
          </p:nvSpPr>
          <p:spPr>
            <a:xfrm>
              <a:off x="0" y="332656"/>
              <a:ext cx="5004048" cy="5157192"/>
            </a:xfrm>
            <a:prstGeom prst="blockArc">
              <a:avLst>
                <a:gd name="adj1" fmla="val 6578976"/>
                <a:gd name="adj2" fmla="val 7436040"/>
                <a:gd name="adj3" fmla="val 230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アーチ 20"/>
            <p:cNvSpPr/>
            <p:nvPr/>
          </p:nvSpPr>
          <p:spPr>
            <a:xfrm>
              <a:off x="0" y="332656"/>
              <a:ext cx="5004048" cy="5157192"/>
            </a:xfrm>
            <a:prstGeom prst="blockArc">
              <a:avLst>
                <a:gd name="adj1" fmla="val 5601223"/>
                <a:gd name="adj2" fmla="val 6587789"/>
                <a:gd name="adj3" fmla="val 2298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アーチ 21"/>
            <p:cNvSpPr/>
            <p:nvPr/>
          </p:nvSpPr>
          <p:spPr>
            <a:xfrm>
              <a:off x="0" y="332656"/>
              <a:ext cx="5004048" cy="5157192"/>
            </a:xfrm>
            <a:prstGeom prst="blockArc">
              <a:avLst>
                <a:gd name="adj1" fmla="val 7442426"/>
                <a:gd name="adj2" fmla="val 8404342"/>
                <a:gd name="adj3" fmla="val 2291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アーチ 22"/>
            <p:cNvSpPr/>
            <p:nvPr/>
          </p:nvSpPr>
          <p:spPr>
            <a:xfrm>
              <a:off x="35496" y="332656"/>
              <a:ext cx="5004048" cy="5157192"/>
            </a:xfrm>
            <a:prstGeom prst="blockArc">
              <a:avLst>
                <a:gd name="adj1" fmla="val 4710894"/>
                <a:gd name="adj2" fmla="val 5645826"/>
                <a:gd name="adj3" fmla="val 23708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 flipH="1" flipV="1">
              <a:off x="1368152" y="3905672"/>
              <a:ext cx="2050704" cy="2403648"/>
            </a:xfrm>
            <a:prstGeom prst="line">
              <a:avLst/>
            </a:prstGeom>
            <a:ln w="25400">
              <a:solidFill>
                <a:srgbClr val="92D050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2375248" y="4653136"/>
              <a:ext cx="504056" cy="432048"/>
            </a:xfrm>
            <a:prstGeom prst="line">
              <a:avLst/>
            </a:prstGeom>
            <a:ln w="25400" cmpd="sng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 flipV="1">
              <a:off x="2448272" y="4509120"/>
              <a:ext cx="432048" cy="144016"/>
            </a:xfrm>
            <a:prstGeom prst="line">
              <a:avLst/>
            </a:prstGeom>
            <a:ln w="25400" cmpd="sng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2448272" y="4365104"/>
              <a:ext cx="432048" cy="144016"/>
            </a:xfrm>
            <a:prstGeom prst="line">
              <a:avLst/>
            </a:prstGeom>
            <a:ln w="25400" cmpd="sng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テキスト ボックス 28"/>
          <p:cNvSpPr txBox="1"/>
          <p:nvPr/>
        </p:nvSpPr>
        <p:spPr>
          <a:xfrm>
            <a:off x="35496" y="692696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rgbClr val="FF0000"/>
                </a:solidFill>
              </a:rPr>
              <a:t>Each plasma voxel should be seen by at least one IRVB channel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0" y="1268760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Number of IRVBs is just 4</a:t>
            </a:r>
          </a:p>
          <a:p>
            <a:r>
              <a:rPr lang="en-US" altLang="ja-JP" sz="2400" dirty="0" smtClean="0"/>
              <a:t>	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Fields of view of IRVBs can not cover entire torus </a:t>
            </a:r>
          </a:p>
          <a:p>
            <a:r>
              <a:rPr lang="en-US" altLang="ja-JP" sz="2400" dirty="0" smtClean="0"/>
              <a:t>		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Assumption of helical periodicity  is employed.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19464" y="5306923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Total number of IRVB channels</a:t>
            </a:r>
          </a:p>
          <a:p>
            <a:r>
              <a:rPr kumimoji="1" lang="en-US" altLang="ja-JP" sz="2400" dirty="0" smtClean="0"/>
              <a:t>		: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3,196 </a:t>
            </a:r>
            <a:r>
              <a:rPr kumimoji="1" lang="en-US" altLang="ja-JP" sz="2400" dirty="0" err="1" smtClean="0">
                <a:solidFill>
                  <a:srgbClr val="00B050"/>
                </a:solidFill>
              </a:rPr>
              <a:t>ch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1078</Words>
  <Application>Microsoft Office PowerPoint</Application>
  <PresentationFormat>画面に合わせる (4:3)</PresentationFormat>
  <Paragraphs>304</Paragraphs>
  <Slides>24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Tomography (Inverse calculation)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IRVB signal and geometry matrix calculation</vt:lpstr>
      <vt:lpstr>スライド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佐野竜一</dc:creator>
  <cp:lastModifiedBy>Nokus</cp:lastModifiedBy>
  <cp:revision>90</cp:revision>
  <dcterms:created xsi:type="dcterms:W3CDTF">2014-03-03T06:09:25Z</dcterms:created>
  <dcterms:modified xsi:type="dcterms:W3CDTF">2014-03-04T11:37:19Z</dcterms:modified>
</cp:coreProperties>
</file>