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82" r:id="rId4"/>
    <p:sldId id="312" r:id="rId5"/>
    <p:sldId id="283" r:id="rId6"/>
    <p:sldId id="284" r:id="rId7"/>
    <p:sldId id="431" r:id="rId8"/>
    <p:sldId id="269" r:id="rId9"/>
    <p:sldId id="430" r:id="rId10"/>
    <p:sldId id="286" r:id="rId11"/>
    <p:sldId id="446" r:id="rId12"/>
    <p:sldId id="389" r:id="rId13"/>
    <p:sldId id="447" r:id="rId14"/>
    <p:sldId id="448" r:id="rId15"/>
    <p:sldId id="449" r:id="rId16"/>
    <p:sldId id="318" r:id="rId17"/>
    <p:sldId id="453" r:id="rId18"/>
    <p:sldId id="454" r:id="rId19"/>
    <p:sldId id="319" r:id="rId20"/>
    <p:sldId id="439" r:id="rId21"/>
    <p:sldId id="445" r:id="rId22"/>
    <p:sldId id="455" r:id="rId23"/>
    <p:sldId id="456" r:id="rId24"/>
    <p:sldId id="457" r:id="rId25"/>
    <p:sldId id="339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877">
          <p15:clr>
            <a:srgbClr val="A4A3A4"/>
          </p15:clr>
        </p15:guide>
        <p15:guide id="5" pos="2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02A"/>
    <a:srgbClr val="0000FF"/>
    <a:srgbClr val="003300"/>
    <a:srgbClr val="0000CC"/>
    <a:srgbClr val="FFCCFF"/>
    <a:srgbClr val="6E002A"/>
    <a:srgbClr val="CC00CC"/>
    <a:srgbClr val="FF00FF"/>
    <a:srgbClr val="CC66FF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5" autoAdjust="0"/>
    <p:restoredTop sz="93680" autoAdjust="0"/>
  </p:normalViewPr>
  <p:slideViewPr>
    <p:cSldViewPr snapToGrid="0" showGuides="1">
      <p:cViewPr varScale="1">
        <p:scale>
          <a:sx n="66" d="100"/>
          <a:sy n="66" d="100"/>
        </p:scale>
        <p:origin x="636" y="72"/>
      </p:cViewPr>
      <p:guideLst>
        <p:guide orient="horz" pos="2137"/>
        <p:guide pos="2880"/>
        <p:guide pos="2877"/>
        <p:guide pos="2870"/>
      </p:guideLst>
    </p:cSldViewPr>
  </p:slideViewPr>
  <p:outlineViewPr>
    <p:cViewPr>
      <p:scale>
        <a:sx n="33" d="100"/>
        <a:sy n="33" d="100"/>
      </p:scale>
      <p:origin x="0" y="7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2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-10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emf"/><Relationship Id="rId18" Type="http://schemas.openxmlformats.org/officeDocument/2006/relationships/image" Target="../media/image11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17" Type="http://schemas.openxmlformats.org/officeDocument/2006/relationships/image" Target="../media/image118.wmf"/><Relationship Id="rId2" Type="http://schemas.openxmlformats.org/officeDocument/2006/relationships/image" Target="../media/image103.wmf"/><Relationship Id="rId16" Type="http://schemas.openxmlformats.org/officeDocument/2006/relationships/image" Target="../media/image117.wmf"/><Relationship Id="rId20" Type="http://schemas.openxmlformats.org/officeDocument/2006/relationships/image" Target="../media/image121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10" Type="http://schemas.openxmlformats.org/officeDocument/2006/relationships/image" Target="../media/image111.wmf"/><Relationship Id="rId19" Type="http://schemas.openxmlformats.org/officeDocument/2006/relationships/image" Target="../media/image120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B15B25-6FFB-4634-B058-D0E41A6DCD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1773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D339B850-A095-4F05-8759-9C83538D001D}" type="slidenum">
              <a:rPr lang="en-US" altLang="ja-JP" sz="1200"/>
              <a:pPr/>
              <a:t>0</a:t>
            </a:fld>
            <a:endParaRPr lang="en-US" altLang="ja-JP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"/>
              </a:spcBef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4779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9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966155"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949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10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966155"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11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966155"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94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12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6615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82447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13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6615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3236145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14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6615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236993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15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8968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16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8339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17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2120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D339B850-A095-4F05-8759-9C83538D001D}" type="slidenum">
              <a:rPr lang="en-US" altLang="ja-JP" sz="1200"/>
              <a:pPr/>
              <a:t>18</a:t>
            </a:fld>
            <a:endParaRPr lang="en-US" altLang="ja-JP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8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D339B850-A095-4F05-8759-9C83538D001D}" type="slidenum">
              <a:rPr lang="en-US" altLang="ja-JP" sz="1200"/>
              <a:pPr/>
              <a:t>1</a:t>
            </a:fld>
            <a:endParaRPr lang="en-US" altLang="ja-JP" sz="1200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"/>
              </a:spcBef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650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19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4342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20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817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21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9396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22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1791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23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7222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24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2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030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3</a:t>
            </a:fld>
            <a:endParaRPr lang="en-US" altLang="ja-JP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7163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4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858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653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6615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26950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7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09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52F58DC-8A74-4803-9CCC-5E378788851F}" type="slidenum">
              <a:rPr lang="en-US" altLang="ja-JP" sz="1200"/>
              <a:pPr/>
              <a:t>8</a:t>
            </a:fld>
            <a:endParaRPr lang="en-US" altLang="ja-JP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66155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426950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2209800" cy="6858000"/>
          </a:xfrm>
          <a:prstGeom prst="rect">
            <a:avLst/>
          </a:prstGeom>
          <a:solidFill>
            <a:srgbClr val="6E00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2438400" y="2940050"/>
            <a:ext cx="6400800" cy="107950"/>
          </a:xfrm>
          <a:prstGeom prst="rect">
            <a:avLst/>
          </a:prstGeom>
          <a:solidFill>
            <a:srgbClr val="6E00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" charset="0"/>
            </a:endParaRPr>
          </a:p>
        </p:txBody>
      </p:sp>
      <p:pic>
        <p:nvPicPr>
          <p:cNvPr id="7" name="図 11" descr="九大ロゴ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03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371600"/>
            <a:ext cx="6477000" cy="515938"/>
          </a:xfrm>
        </p:spPr>
        <p:txBody>
          <a:bodyPr/>
          <a:lstStyle>
            <a:lvl1pPr>
              <a:defRPr sz="4000">
                <a:solidFill>
                  <a:srgbClr val="6E002A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057400"/>
            <a:ext cx="6477000" cy="571500"/>
          </a:xfrm>
        </p:spPr>
        <p:txBody>
          <a:bodyPr/>
          <a:lstStyle>
            <a:lvl1pPr marL="0" indent="0">
              <a:defRPr>
                <a:solidFill>
                  <a:srgbClr val="6E002A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318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932040" y="6503211"/>
            <a:ext cx="4114800" cy="325438"/>
          </a:xfr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第</a:t>
            </a:r>
            <a:r>
              <a:rPr lang="en-US" altLang="ja-JP" smtClean="0"/>
              <a:t>18</a:t>
            </a:r>
            <a:r>
              <a:rPr lang="ja-JP" altLang="en-US" smtClean="0"/>
              <a:t>回若手科学者によるプラズマ研究会</a:t>
            </a:r>
            <a:r>
              <a:rPr lang="en-US" altLang="ja-JP" smtClean="0"/>
              <a:t>, 2015</a:t>
            </a:r>
            <a:r>
              <a:rPr lang="ja-JP" altLang="en-US" smtClean="0"/>
              <a:t>年</a:t>
            </a:r>
            <a:r>
              <a:rPr lang="en-US" altLang="ja-JP" smtClean="0"/>
              <a:t>3</a:t>
            </a:r>
            <a:r>
              <a:rPr lang="ja-JP" altLang="en-US" smtClean="0"/>
              <a:t>月</a:t>
            </a:r>
            <a:r>
              <a:rPr lang="en-US" altLang="ja-JP" smtClean="0"/>
              <a:t>4</a:t>
            </a:r>
            <a:r>
              <a:rPr lang="ja-JP" altLang="en-US" smtClean="0"/>
              <a:t>日</a:t>
            </a: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8BE61-FF38-402A-956B-4E8648F402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950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C3C2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-1" charset="0"/>
            </a:endParaRPr>
          </a:p>
        </p:txBody>
      </p:sp>
      <p:pic>
        <p:nvPicPr>
          <p:cNvPr id="1027" name="Picture 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</a:t>
            </a:r>
            <a:r>
              <a:rPr lang="en-US" altLang="ja-JP" dirty="0" smtClean="0"/>
              <a:t> </a:t>
            </a:r>
            <a:r>
              <a:rPr lang="ja-JP" altLang="en-US" dirty="0" smtClean="0"/>
              <a:t>テキストの書式設定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</a:t>
            </a:r>
            <a:r>
              <a:rPr lang="en-US" altLang="ja-JP" dirty="0" smtClean="0"/>
              <a:t> 2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第</a:t>
            </a:r>
            <a:r>
              <a:rPr lang="en-US" altLang="ja-JP" dirty="0" smtClean="0"/>
              <a:t> 3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第</a:t>
            </a:r>
            <a:r>
              <a:rPr lang="en-US" altLang="ja-JP" dirty="0" smtClean="0"/>
              <a:t> 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</a:t>
            </a:r>
            <a:r>
              <a:rPr lang="en-US" altLang="ja-JP" dirty="0" smtClean="0"/>
              <a:t> 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29175" y="6505575"/>
            <a:ext cx="41148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第</a:t>
            </a:r>
            <a:r>
              <a:rPr lang="en-US" altLang="ja-JP" smtClean="0"/>
              <a:t>18</a:t>
            </a:r>
            <a:r>
              <a:rPr lang="ja-JP" altLang="en-US" smtClean="0"/>
              <a:t>回若手科学者によるプラズマ研究会</a:t>
            </a:r>
            <a:r>
              <a:rPr lang="en-US" altLang="ja-JP" smtClean="0"/>
              <a:t>, 2015</a:t>
            </a:r>
            <a:r>
              <a:rPr lang="ja-JP" altLang="en-US" smtClean="0"/>
              <a:t>年</a:t>
            </a:r>
            <a:r>
              <a:rPr lang="en-US" altLang="ja-JP" smtClean="0"/>
              <a:t>3</a:t>
            </a:r>
            <a:r>
              <a:rPr lang="ja-JP" altLang="en-US" smtClean="0"/>
              <a:t>月</a:t>
            </a:r>
            <a:r>
              <a:rPr lang="en-US" altLang="ja-JP" smtClean="0"/>
              <a:t>4</a:t>
            </a:r>
            <a:r>
              <a:rPr lang="ja-JP" altLang="en-US" smtClean="0"/>
              <a:t>日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5334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314FB59-4BE3-4F76-938E-8F491C3725A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2" name="Picture 3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77000"/>
            <a:ext cx="213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image" Target="../media/image97.png"/><Relationship Id="rId3" Type="http://schemas.openxmlformats.org/officeDocument/2006/relationships/video" Target="../media/media1.mp4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microsoft.com/office/2007/relationships/media" Target="../media/media1.mp4"/><Relationship Id="rId16" Type="http://schemas.openxmlformats.org/officeDocument/2006/relationships/image" Target="../media/image10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99.png"/><Relationship Id="rId10" Type="http://schemas.openxmlformats.org/officeDocument/2006/relationships/image" Target="../media/image93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9" Type="http://schemas.openxmlformats.org/officeDocument/2006/relationships/image" Target="../media/image119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10.wmf"/><Relationship Id="rId34" Type="http://schemas.openxmlformats.org/officeDocument/2006/relationships/oleObject" Target="../embeddings/oleObject18.bin"/><Relationship Id="rId42" Type="http://schemas.openxmlformats.org/officeDocument/2006/relationships/oleObject" Target="../embeddings/oleObject22.bin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8.wmf"/><Relationship Id="rId25" Type="http://schemas.openxmlformats.org/officeDocument/2006/relationships/image" Target="../media/image112.wmf"/><Relationship Id="rId33" Type="http://schemas.openxmlformats.org/officeDocument/2006/relationships/image" Target="../media/image116.wmf"/><Relationship Id="rId38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14.emf"/><Relationship Id="rId41" Type="http://schemas.openxmlformats.org/officeDocument/2006/relationships/image" Target="../media/image12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5.wmf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17.bin"/><Relationship Id="rId37" Type="http://schemas.openxmlformats.org/officeDocument/2006/relationships/image" Target="../media/image118.wmf"/><Relationship Id="rId40" Type="http://schemas.openxmlformats.org/officeDocument/2006/relationships/oleObject" Target="../embeddings/oleObject21.bin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15.bin"/><Relationship Id="rId36" Type="http://schemas.openxmlformats.org/officeDocument/2006/relationships/oleObject" Target="../embeddings/oleObject19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09.wmf"/><Relationship Id="rId31" Type="http://schemas.openxmlformats.org/officeDocument/2006/relationships/image" Target="../media/image1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13.wmf"/><Relationship Id="rId30" Type="http://schemas.openxmlformats.org/officeDocument/2006/relationships/oleObject" Target="../embeddings/oleObject16.bin"/><Relationship Id="rId35" Type="http://schemas.openxmlformats.org/officeDocument/2006/relationships/image" Target="../media/image117.wmf"/><Relationship Id="rId43" Type="http://schemas.openxmlformats.org/officeDocument/2006/relationships/image" Target="../media/image1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9" Type="http://schemas.openxmlformats.org/officeDocument/2006/relationships/image" Target="../media/image75.jpeg"/><Relationship Id="rId3" Type="http://schemas.openxmlformats.org/officeDocument/2006/relationships/image" Target="../media/image39.jpeg"/><Relationship Id="rId21" Type="http://schemas.openxmlformats.org/officeDocument/2006/relationships/image" Target="../media/image57.jpeg"/><Relationship Id="rId34" Type="http://schemas.openxmlformats.org/officeDocument/2006/relationships/image" Target="../media/image70.jpeg"/><Relationship Id="rId42" Type="http://schemas.openxmlformats.org/officeDocument/2006/relationships/image" Target="../media/image78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33" Type="http://schemas.openxmlformats.org/officeDocument/2006/relationships/image" Target="../media/image69.jpeg"/><Relationship Id="rId38" Type="http://schemas.openxmlformats.org/officeDocument/2006/relationships/image" Target="../media/image74.jpeg"/><Relationship Id="rId46" Type="http://schemas.openxmlformats.org/officeDocument/2006/relationships/image" Target="../media/image8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41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32" Type="http://schemas.openxmlformats.org/officeDocument/2006/relationships/image" Target="../media/image68.jpeg"/><Relationship Id="rId37" Type="http://schemas.openxmlformats.org/officeDocument/2006/relationships/image" Target="../media/image73.jpeg"/><Relationship Id="rId40" Type="http://schemas.openxmlformats.org/officeDocument/2006/relationships/image" Target="../media/image76.jpeg"/><Relationship Id="rId45" Type="http://schemas.openxmlformats.org/officeDocument/2006/relationships/image" Target="../media/image81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36" Type="http://schemas.openxmlformats.org/officeDocument/2006/relationships/image" Target="../media/image72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31" Type="http://schemas.openxmlformats.org/officeDocument/2006/relationships/image" Target="../media/image67.jpeg"/><Relationship Id="rId44" Type="http://schemas.openxmlformats.org/officeDocument/2006/relationships/image" Target="../media/image80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Relationship Id="rId35" Type="http://schemas.openxmlformats.org/officeDocument/2006/relationships/image" Target="../media/image71.jpeg"/><Relationship Id="rId43" Type="http://schemas.openxmlformats.org/officeDocument/2006/relationships/image" Target="../media/image7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emf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-58057" y="90556"/>
            <a:ext cx="2391009" cy="102309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ja-JP" altLang="en-US" sz="1800" b="1" dirty="0" smtClean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ja-JP" sz="1800" b="1" dirty="0">
                <a:solidFill>
                  <a:schemeClr val="bg1"/>
                </a:solidFill>
                <a:latin typeface="+mn-ea"/>
                <a:ea typeface="+mn-ea"/>
              </a:rPr>
              <a:t>18</a:t>
            </a:r>
            <a:r>
              <a:rPr lang="ja-JP" altLang="en-US" sz="1800" b="1" dirty="0" smtClean="0">
                <a:solidFill>
                  <a:schemeClr val="bg1"/>
                </a:solidFill>
                <a:latin typeface="+mn-ea"/>
                <a:ea typeface="+mn-ea"/>
              </a:rPr>
              <a:t>回若手科学者によるプラズマ研究会</a:t>
            </a:r>
            <a:endParaRPr lang="en-US" altLang="ja-JP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ja-JP" sz="1800" dirty="0" smtClean="0">
                <a:solidFill>
                  <a:schemeClr val="bg1"/>
                </a:solidFill>
                <a:latin typeface="+mn-ea"/>
                <a:ea typeface="+mn-ea"/>
              </a:rPr>
              <a:t>2015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endParaRPr lang="en-US" altLang="ja-JP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340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2241754" y="1"/>
            <a:ext cx="6902245" cy="2877516"/>
          </a:xfrm>
        </p:spPr>
        <p:txBody>
          <a:bodyPr/>
          <a:lstStyle/>
          <a:p>
            <a:pPr algn="ctr"/>
            <a:r>
              <a:rPr lang="ja-JP" altLang="en-US" sz="54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熱</a:t>
            </a:r>
            <a:r>
              <a:rPr lang="ja-JP" altLang="en-US" sz="54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プラズマを用いた</a:t>
            </a:r>
            <a:r>
              <a:rPr lang="en-US" altLang="ja-JP" sz="54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54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材料プロセッシング</a:t>
            </a:r>
            <a:r>
              <a:rPr lang="en-US" altLang="ja-JP" sz="54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54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における計測技術</a:t>
            </a:r>
            <a:endParaRPr lang="en-US" altLang="ja-JP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719888" y="3270152"/>
            <a:ext cx="807720" cy="1738586"/>
          </a:xfrm>
          <a:prstGeom prst="ellipse">
            <a:avLst/>
          </a:prstGeom>
          <a:solidFill>
            <a:schemeClr val="bg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586173" y="3294009"/>
            <a:ext cx="1271588" cy="1825735"/>
          </a:xfrm>
          <a:prstGeom prst="ellipse">
            <a:avLst/>
          </a:prstGeom>
          <a:solidFill>
            <a:schemeClr val="bg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pic>
        <p:nvPicPr>
          <p:cNvPr id="18" name="Picture 3" descr="C:\Users\Taka Watanabe\Pictures\manga_watanabe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09" y="4536610"/>
            <a:ext cx="2013109" cy="2107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雲形吹き出し 18"/>
          <p:cNvSpPr/>
          <p:nvPr/>
        </p:nvSpPr>
        <p:spPr>
          <a:xfrm>
            <a:off x="4727767" y="3065583"/>
            <a:ext cx="4362260" cy="3578106"/>
          </a:xfrm>
          <a:prstGeom prst="cloudCallout">
            <a:avLst>
              <a:gd name="adj1" fmla="val -60916"/>
              <a:gd name="adj2" fmla="val 35758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en-US" altLang="ja-JP" b="1" dirty="0">
              <a:solidFill>
                <a:srgbClr val="0000CC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1242" y="3629347"/>
            <a:ext cx="3873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8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新</a:t>
            </a:r>
            <a:r>
              <a:rPr lang="ja-JP" altLang="en-US" sz="28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しい工業プロセス</a:t>
            </a:r>
            <a:endParaRPr lang="en-US" altLang="ja-JP" sz="28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熱プラズマ発生システム</a:t>
            </a:r>
            <a:endParaRPr lang="en-US" altLang="ja-JP" sz="28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lang="ja-JP" altLang="en-US" sz="28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電極現象の観測</a:t>
            </a:r>
            <a:endParaRPr lang="en-US" altLang="ja-JP" sz="2800" b="1" dirty="0" smtClean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放電</a:t>
            </a:r>
            <a:r>
              <a:rPr kumimoji="1" lang="ja-JP" altLang="en-US" sz="28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現象の</a:t>
            </a:r>
            <a:r>
              <a:rPr lang="ja-JP" altLang="en-US" sz="28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観測</a:t>
            </a:r>
            <a:endParaRPr kumimoji="1" lang="en-US" altLang="ja-JP" sz="2800" b="1" dirty="0" smtClean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lang="ja-JP" altLang="en-US" sz="28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インフライト粒子の観測</a:t>
            </a:r>
            <a:endParaRPr kumimoji="1" lang="en-US" altLang="ja-JP" sz="2800" b="1" dirty="0" smtClean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88281" y="3175475"/>
            <a:ext cx="1832553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九州</a:t>
            </a:r>
            <a:r>
              <a:rPr lang="ja-JP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大学</a:t>
            </a:r>
            <a:endParaRPr lang="en-US" altLang="ja-JP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渡辺</a:t>
            </a:r>
            <a:r>
              <a:rPr lang="ja-JP" alt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隆行</a:t>
            </a:r>
            <a:endParaRPr lang="ja-JP" altLang="en-US" sz="3200" dirty="0">
              <a:solidFill>
                <a:srgbClr val="0033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06548" y="1301720"/>
            <a:ext cx="1637337" cy="4810188"/>
            <a:chOff x="380288" y="1124744"/>
            <a:chExt cx="1637337" cy="4810188"/>
          </a:xfrm>
        </p:grpSpPr>
        <p:pic>
          <p:nvPicPr>
            <p:cNvPr id="11" name="Picture 9" descr="FreeAr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334812"/>
              <a:ext cx="1017622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2" descr="C:\data\研究用media\研究に関するphoto\DC\Magnetic_Control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288"/>
            <a:stretch>
              <a:fillRect/>
            </a:stretch>
          </p:blipFill>
          <p:spPr bwMode="auto">
            <a:xfrm>
              <a:off x="1043608" y="3491368"/>
              <a:ext cx="974017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 descr="C:\data\研究用media\研究に関するphoto\DC\Arc_nanoparticle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40" y="4674932"/>
              <a:ext cx="1482101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5" descr="C:\data\研究用media\研究に関するphoto\WireArc\Al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4"/>
              <a:ext cx="1456985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7" descr="C:\data\研究用media\研究に関するphoto\WaterPlasma_c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8" y="3478116"/>
              <a:ext cx="66332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9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電極現象観測のための高速度カメラシステム</a:t>
            </a:r>
            <a:endParaRPr lang="en-US" altLang="ja-JP" sz="2800" b="1" dirty="0" smtClean="0"/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4647183" y="2782272"/>
            <a:ext cx="4338637" cy="3600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10001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ＤＨＰ平成ゴシックW5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4664646" y="2780928"/>
            <a:ext cx="183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Arial"/>
                <a:ea typeface="ＤＨＰ平成ゴシックW5"/>
              </a:rPr>
              <a:t>Measurement</a:t>
            </a: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4626545" y="3166695"/>
            <a:ext cx="447935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b="0" u="sng" dirty="0">
                <a:solidFill>
                  <a:srgbClr val="000000"/>
                </a:solidFill>
                <a:latin typeface="Arial"/>
                <a:ea typeface="ＤＨＰ平成ゴシックW5"/>
              </a:rPr>
              <a:t>Oscilloscope</a:t>
            </a:r>
            <a:r>
              <a:rPr lang="en-US" altLang="ja-JP" sz="1600" b="0" dirty="0">
                <a:solidFill>
                  <a:srgbClr val="000000"/>
                </a:solidFill>
                <a:latin typeface="Arial"/>
                <a:ea typeface="ＤＨＰ平成ゴシックW5"/>
              </a:rPr>
              <a:t> :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Scope </a:t>
            </a:r>
            <a:r>
              <a:rPr lang="en-US" altLang="ja-JP" sz="1600" b="0" dirty="0" err="1" smtClean="0">
                <a:solidFill>
                  <a:srgbClr val="000000"/>
                </a:solidFill>
                <a:latin typeface="Arial"/>
                <a:ea typeface="ＤＨＰ平成ゴシックW5"/>
              </a:rPr>
              <a:t>Corder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 (Yokogawa)</a:t>
            </a:r>
            <a:endParaRPr lang="en-US" altLang="ja-JP" sz="1600" b="0" dirty="0">
              <a:solidFill>
                <a:srgbClr val="000000"/>
              </a:solidFill>
              <a:latin typeface="Arial"/>
              <a:ea typeface="ＤＨＰ平成ゴシックW5"/>
            </a:endParaRPr>
          </a:p>
          <a:p>
            <a:pPr marL="72000"/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Sampling </a:t>
            </a:r>
            <a:r>
              <a:rPr lang="en-US" altLang="ja-JP" sz="1600" b="0" dirty="0">
                <a:solidFill>
                  <a:srgbClr val="000000"/>
                </a:solidFill>
                <a:latin typeface="Arial"/>
                <a:ea typeface="ＤＨＰ平成ゴシックW5"/>
              </a:rPr>
              <a:t>frequency :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10</a:t>
            </a:r>
            <a:r>
              <a:rPr lang="en-US" altLang="ja-JP" sz="1600" b="0" baseline="3000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7 </a:t>
            </a:r>
            <a:r>
              <a:rPr lang="en-US" altLang="ja-JP" sz="1600" b="0" dirty="0">
                <a:solidFill>
                  <a:srgbClr val="000000"/>
                </a:solidFill>
                <a:latin typeface="Arial"/>
                <a:ea typeface="ＤＨＰ平成ゴシックW5"/>
              </a:rPr>
              <a:t>Hz </a:t>
            </a:r>
            <a:endParaRPr lang="en-US" altLang="ja-JP" sz="1600" b="0" dirty="0" smtClean="0">
              <a:solidFill>
                <a:srgbClr val="000000"/>
              </a:solidFill>
              <a:latin typeface="Arial"/>
              <a:ea typeface="ＤＨＰ平成ゴシックW5"/>
            </a:endParaRPr>
          </a:p>
          <a:p>
            <a:r>
              <a:rPr lang="en-US" altLang="ja-JP" sz="1600" b="0" u="sng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High-speed camera measurements</a:t>
            </a:r>
          </a:p>
          <a:p>
            <a:pPr marL="72000"/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FASTCAM SA5 (</a:t>
            </a:r>
            <a:r>
              <a:rPr lang="en-US" altLang="ja-JP" sz="1600" b="0" dirty="0" err="1" smtClean="0">
                <a:solidFill>
                  <a:srgbClr val="000000"/>
                </a:solidFill>
                <a:latin typeface="Arial"/>
                <a:ea typeface="ＤＨＰ平成ゴシックW5"/>
              </a:rPr>
              <a:t>Photron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 Inc.)</a:t>
            </a:r>
          </a:p>
          <a:p>
            <a:pPr marL="72000"/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Frame rate: 5.0×10</a:t>
            </a:r>
            <a:r>
              <a:rPr lang="en-US" altLang="ja-JP" sz="1600" b="0" baseline="30000" dirty="0">
                <a:solidFill>
                  <a:srgbClr val="000000"/>
                </a:solidFill>
                <a:latin typeface="Arial"/>
                <a:ea typeface="ＤＨＰ平成ゴシックW5"/>
              </a:rPr>
              <a:t>3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 fps</a:t>
            </a:r>
          </a:p>
          <a:p>
            <a:pPr marL="72000"/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Exposure time: </a:t>
            </a:r>
          </a:p>
          <a:p>
            <a:pPr marL="72000"/>
            <a:r>
              <a:rPr lang="en-US" altLang="ja-JP" sz="1600" b="0" dirty="0">
                <a:solidFill>
                  <a:srgbClr val="000000"/>
                </a:solidFill>
                <a:latin typeface="Arial"/>
                <a:ea typeface="ＤＨＰ平成ゴシックW5"/>
              </a:rPr>
              <a:t>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       18 µs (for electrode measurements)</a:t>
            </a:r>
          </a:p>
          <a:p>
            <a:pPr marL="72000"/>
            <a:r>
              <a:rPr lang="en-US" altLang="ja-JP" sz="1600" b="0" dirty="0">
                <a:solidFill>
                  <a:srgbClr val="000000"/>
                </a:solidFill>
                <a:latin typeface="Arial"/>
                <a:ea typeface="ＤＨＰ平成ゴシックW5"/>
              </a:rPr>
              <a:t>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     200 µs (for tungsten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  <a:ea typeface="ＤＨＰ平成ゴシックW5"/>
              </a:rPr>
              <a:t>vapor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observations)</a:t>
            </a:r>
          </a:p>
          <a:p>
            <a:pPr marL="72000"/>
            <a:r>
              <a:rPr lang="en-US" altLang="ja-JP" sz="1600" b="1" u="sng" dirty="0" smtClean="0">
                <a:solidFill>
                  <a:srgbClr val="FF0000"/>
                </a:solidFill>
                <a:latin typeface="Arial"/>
                <a:ea typeface="ＤＨＰ平成ゴシックW5"/>
              </a:rPr>
              <a:t>Temperature measurements </a:t>
            </a:r>
            <a:r>
              <a:rPr lang="en-US" altLang="ja-JP" sz="1600" b="1" dirty="0" smtClean="0">
                <a:solidFill>
                  <a:srgbClr val="FF0000"/>
                </a:solidFill>
                <a:ea typeface="ＤＨＰ平成ゴシックW5"/>
              </a:rPr>
              <a:t>(</a:t>
            </a:r>
            <a:r>
              <a:rPr lang="en-US" altLang="ja-JP" sz="1600" b="1" dirty="0">
                <a:solidFill>
                  <a:srgbClr val="FF0000"/>
                </a:solidFill>
                <a:ea typeface="ＤＨＰ平成ゴシックW5"/>
              </a:rPr>
              <a:t>Upper view)</a:t>
            </a:r>
          </a:p>
          <a:p>
            <a:pPr marL="180000"/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Band pass filter: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785±2.5</a:t>
            </a:r>
            <a:r>
              <a:rPr lang="ja-JP" altLang="en-US" sz="1600" b="1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nm, 880</a:t>
            </a:r>
            <a:r>
              <a:rPr lang="en-US" altLang="ja-JP" sz="1600" b="1" dirty="0">
                <a:solidFill>
                  <a:srgbClr val="000000"/>
                </a:solidFill>
                <a:ea typeface="ＤＨＰ平成ゴシックW5"/>
              </a:rPr>
              <a:t>±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5 nm</a:t>
            </a:r>
          </a:p>
          <a:p>
            <a:pPr marL="72000"/>
            <a:r>
              <a:rPr lang="en-US" altLang="ja-JP" sz="1600" b="1" u="sng" dirty="0" smtClean="0">
                <a:solidFill>
                  <a:srgbClr val="FF0000"/>
                </a:solidFill>
                <a:latin typeface="Arial"/>
                <a:ea typeface="ＤＨＰ平成ゴシックW5"/>
              </a:rPr>
              <a:t>Tungsten vapor observations </a:t>
            </a:r>
            <a:r>
              <a:rPr lang="en-US" altLang="ja-JP" sz="1600" b="1" dirty="0">
                <a:solidFill>
                  <a:srgbClr val="FF0000"/>
                </a:solidFill>
                <a:ea typeface="ＤＨＰ平成ゴシックW5"/>
              </a:rPr>
              <a:t>(Side view)</a:t>
            </a:r>
          </a:p>
          <a:p>
            <a:pPr marL="180000"/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Band </a:t>
            </a:r>
            <a:r>
              <a:rPr lang="en-US" altLang="ja-JP" sz="1600" b="0" dirty="0">
                <a:solidFill>
                  <a:srgbClr val="000000"/>
                </a:solidFill>
                <a:latin typeface="Arial"/>
                <a:ea typeface="ＤＨＰ平成ゴシックW5"/>
              </a:rPr>
              <a:t>pass filter: </a:t>
            </a:r>
            <a:r>
              <a:rPr lang="en-US" altLang="ja-JP" sz="1600" b="1" dirty="0">
                <a:solidFill>
                  <a:srgbClr val="000000"/>
                </a:solidFill>
                <a:latin typeface="Arial"/>
                <a:ea typeface="ＤＨＰ平成ゴシックW5"/>
              </a:rPr>
              <a:t>393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±0.5 </a:t>
            </a:r>
            <a:r>
              <a:rPr lang="en-US" altLang="ja-JP" sz="1600" b="1" dirty="0">
                <a:solidFill>
                  <a:srgbClr val="000000"/>
                </a:solidFill>
                <a:latin typeface="Arial"/>
                <a:ea typeface="ＤＨＰ平成ゴシックW5"/>
              </a:rPr>
              <a:t>nm,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/>
                <a:ea typeface="ＤＨＰ平成ゴシックW5"/>
              </a:rPr>
              <a:t>738±1.5 nm</a:t>
            </a:r>
          </a:p>
          <a:p>
            <a:pPr marL="180000"/>
            <a:r>
              <a:rPr lang="en-US" altLang="ja-JP" sz="1600" b="0" dirty="0" smtClean="0">
                <a:solidFill>
                  <a:srgbClr val="000000"/>
                </a:solidFill>
                <a:latin typeface="Arial" charset="0"/>
                <a:ea typeface="ＤＨＰ平成ゴシックW5"/>
              </a:rPr>
              <a:t>                                                </a:t>
            </a:r>
            <a:endParaRPr lang="en-US" altLang="ja-JP" sz="1600" b="0" dirty="0">
              <a:solidFill>
                <a:srgbClr val="000000"/>
              </a:solidFill>
              <a:latin typeface="Arial" charset="0"/>
              <a:ea typeface="ＤＨＰ平成ゴシックW5"/>
            </a:endParaRPr>
          </a:p>
        </p:txBody>
      </p:sp>
      <p:sp>
        <p:nvSpPr>
          <p:cNvPr id="15" name="Rectangle 65"/>
          <p:cNvSpPr>
            <a:spLocks noChangeArrowheads="1"/>
          </p:cNvSpPr>
          <p:nvPr/>
        </p:nvSpPr>
        <p:spPr bwMode="auto">
          <a:xfrm>
            <a:off x="4644008" y="1314242"/>
            <a:ext cx="4341812" cy="1250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10001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ＤＨＰ平成ゴシックW5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4665340" y="1681776"/>
            <a:ext cx="44310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0" u="sng" dirty="0" smtClean="0">
                <a:solidFill>
                  <a:srgbClr val="000000"/>
                </a:solidFill>
                <a:latin typeface="Arial"/>
                <a:ea typeface="ＭＳ Ｐゴシック"/>
              </a:rPr>
              <a:t>Power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ＭＳ Ｐゴシック"/>
              </a:rPr>
              <a:t> (Arc current: 100 A for each electrode)</a:t>
            </a:r>
            <a:endParaRPr lang="en-US" altLang="ja-JP" sz="1600" b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indent="28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ＭＳ Ｐゴシック"/>
              </a:rPr>
              <a:t>12-phase arc: 25 kW</a:t>
            </a:r>
            <a:endParaRPr lang="en-US" altLang="ja-JP" sz="1600" b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0" u="sng" dirty="0">
                <a:solidFill>
                  <a:srgbClr val="000000"/>
                </a:solidFill>
                <a:latin typeface="Arial"/>
                <a:ea typeface="ＭＳ Ｐゴシック"/>
              </a:rPr>
              <a:t>Shield gas (</a:t>
            </a:r>
            <a:r>
              <a:rPr lang="en-US" altLang="ja-JP" sz="1600" b="0" u="sng" dirty="0" err="1">
                <a:solidFill>
                  <a:srgbClr val="000000"/>
                </a:solidFill>
                <a:latin typeface="Arial"/>
                <a:ea typeface="ＭＳ Ｐゴシック"/>
              </a:rPr>
              <a:t>Ar</a:t>
            </a:r>
            <a:r>
              <a:rPr lang="en-US" altLang="ja-JP" sz="1600" b="0" u="sng" dirty="0">
                <a:solidFill>
                  <a:srgbClr val="000000"/>
                </a:solidFill>
                <a:latin typeface="Arial"/>
                <a:ea typeface="ＭＳ Ｐゴシック"/>
              </a:rPr>
              <a:t>) </a:t>
            </a:r>
            <a:r>
              <a:rPr lang="ja-JP" altLang="en-US" sz="1600" b="0" dirty="0" smtClean="0">
                <a:solidFill>
                  <a:srgbClr val="000000"/>
                </a:solidFill>
                <a:latin typeface="Arial"/>
                <a:ea typeface="ＭＳ Ｐゴシック"/>
              </a:rPr>
              <a:t>：</a:t>
            </a:r>
            <a:r>
              <a:rPr lang="en-US" altLang="ja-JP" sz="1600" dirty="0" smtClean="0">
                <a:latin typeface="Arial"/>
                <a:ea typeface="ＭＳ Ｐゴシック"/>
              </a:rPr>
              <a:t>2, 5 </a:t>
            </a:r>
            <a:r>
              <a:rPr lang="en-US" altLang="ja-JP" sz="1600" b="0" dirty="0" smtClean="0">
                <a:latin typeface="Arial"/>
                <a:ea typeface="ＭＳ Ｐゴシック"/>
              </a:rPr>
              <a:t>L/min </a:t>
            </a:r>
            <a:r>
              <a:rPr lang="en-US" altLang="ja-JP" sz="1600" b="0" dirty="0" smtClean="0">
                <a:solidFill>
                  <a:srgbClr val="000000"/>
                </a:solidFill>
                <a:latin typeface="Arial"/>
                <a:ea typeface="ＭＳ Ｐゴシック"/>
              </a:rPr>
              <a:t>for an electrode</a:t>
            </a:r>
            <a:endParaRPr lang="en-US" altLang="ja-JP" sz="1600" b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4650358" y="1317972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  <a:latin typeface="Arial"/>
                <a:ea typeface="ＤＨＰ平成ゴシックW5"/>
              </a:rPr>
              <a:t>Plasma conditions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" y="2034736"/>
            <a:ext cx="4584714" cy="380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10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電極現象観測のための高速度カメラシステム</a:t>
            </a:r>
            <a:endParaRPr lang="en-US" altLang="ja-JP" sz="2800" b="1" dirty="0" smtClean="0"/>
          </a:p>
        </p:txBody>
      </p:sp>
      <p:grpSp>
        <p:nvGrpSpPr>
          <p:cNvPr id="19" name="グループ化 18"/>
          <p:cNvGrpSpPr>
            <a:grpSpLocks noChangeAspect="1"/>
          </p:cNvGrpSpPr>
          <p:nvPr/>
        </p:nvGrpSpPr>
        <p:grpSpPr>
          <a:xfrm>
            <a:off x="344359" y="1257697"/>
            <a:ext cx="8364139" cy="3854389"/>
            <a:chOff x="655912" y="1758541"/>
            <a:chExt cx="7273158" cy="3351646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5912" y="1758541"/>
              <a:ext cx="7273158" cy="3072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1668277" y="4521200"/>
              <a:ext cx="928626" cy="586780"/>
              <a:chOff x="1821726" y="3664000"/>
              <a:chExt cx="928626" cy="586780"/>
            </a:xfrm>
          </p:grpSpPr>
          <p:cxnSp>
            <p:nvCxnSpPr>
              <p:cNvPr id="27" name="直線矢印コネクタ 26"/>
              <p:cNvCxnSpPr/>
              <p:nvPr/>
            </p:nvCxnSpPr>
            <p:spPr bwMode="auto">
              <a:xfrm flipV="1">
                <a:off x="2282228" y="3664000"/>
                <a:ext cx="0" cy="48508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8" name="テキスト ボックス 27"/>
              <p:cNvSpPr txBox="1"/>
              <p:nvPr/>
            </p:nvSpPr>
            <p:spPr>
              <a:xfrm>
                <a:off x="1821726" y="3902858"/>
                <a:ext cx="928626" cy="3479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785 nm</a:t>
                </a:r>
                <a:endParaRPr lang="ja-JP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3701371" y="4549144"/>
              <a:ext cx="928626" cy="561043"/>
              <a:chOff x="3851398" y="3664000"/>
              <a:chExt cx="928626" cy="561043"/>
            </a:xfrm>
          </p:grpSpPr>
          <p:cxnSp>
            <p:nvCxnSpPr>
              <p:cNvPr id="25" name="直線矢印コネクタ 24"/>
              <p:cNvCxnSpPr/>
              <p:nvPr/>
            </p:nvCxnSpPr>
            <p:spPr bwMode="auto">
              <a:xfrm flipV="1">
                <a:off x="4301528" y="3664000"/>
                <a:ext cx="0" cy="472167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3851398" y="3877121"/>
                <a:ext cx="928626" cy="3479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b="1" dirty="0" smtClean="0">
                    <a:solidFill>
                      <a:srgbClr val="FF0000"/>
                    </a:solidFill>
                  </a:rPr>
                  <a:t>880 nm</a:t>
                </a:r>
                <a:endParaRPr lang="ja-JP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3" name="正方形/長方形 22"/>
            <p:cNvSpPr/>
            <p:nvPr/>
          </p:nvSpPr>
          <p:spPr bwMode="auto">
            <a:xfrm>
              <a:off x="2012950" y="1876425"/>
              <a:ext cx="202760" cy="2644775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200" b="1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4089731" y="1876425"/>
              <a:ext cx="100800" cy="2644775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200" b="1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 bwMode="auto">
          <a:xfrm>
            <a:off x="307528" y="5103217"/>
            <a:ext cx="8508610" cy="12772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185738" indent="-1857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ja-JP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sym typeface="Wingdings" pitchFamily="2" charset="2"/>
              </a:rPr>
              <a:t>Free of line emission from plasma at 785nm, 880nm.</a:t>
            </a:r>
            <a:endParaRPr lang="en-US" altLang="ja-JP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/>
              <a:sym typeface="Wingdings" pitchFamily="2" charset="2"/>
            </a:endParaRPr>
          </a:p>
          <a:p>
            <a:pPr marL="185738" indent="-1857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ja-JP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/>
                <a:sym typeface="Wingdings" pitchFamily="2" charset="2"/>
              </a:rPr>
              <a:t>Two band pass filters were selected at 785nm (FWHM: 10 nm), 880nm (FWHM: 5 nm).</a:t>
            </a:r>
          </a:p>
        </p:txBody>
      </p:sp>
    </p:spTree>
    <p:extLst>
      <p:ext uri="{BB962C8B-B14F-4D97-AF65-F5344CB8AC3E}">
        <p14:creationId xmlns:p14="http://schemas.microsoft.com/office/powerpoint/2010/main" val="32009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11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電極現象観測のための高速度カメラシステム</a:t>
            </a:r>
            <a:endParaRPr lang="en-US" altLang="ja-JP" sz="2800" b="1" dirty="0" smtClean="0"/>
          </a:p>
        </p:txBody>
      </p:sp>
      <p:pic>
        <p:nvPicPr>
          <p:cNvPr id="69" name="Picture 399" descr="J:\田中学_研究\③特別研究員\特別研究員_⑤研究業績\1210-JPCS(APCPST12)-mtanaka\JPCS_MPA_途中経過\Figs\Fig2-(a)-温度計測システム.bm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14" y="1305065"/>
            <a:ext cx="4437032" cy="27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228600" y="1226464"/>
            <a:ext cx="4185122" cy="2706592"/>
            <a:chOff x="285752" y="1226464"/>
            <a:chExt cx="4185122" cy="2706592"/>
          </a:xfrm>
        </p:grpSpPr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6126056"/>
                </p:ext>
              </p:extLst>
            </p:nvPr>
          </p:nvGraphicFramePr>
          <p:xfrm>
            <a:off x="445233" y="2813218"/>
            <a:ext cx="3886056" cy="959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15" name="数式" r:id="rId7" imgW="2158920" imgH="533160" progId="Equation.3">
                    <p:embed/>
                  </p:oleObj>
                </mc:Choice>
                <mc:Fallback>
                  <p:oleObj name="数式" r:id="rId7" imgW="215892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233" y="2813218"/>
                          <a:ext cx="3886056" cy="959688"/>
                        </a:xfrm>
                        <a:prstGeom prst="rect">
                          <a:avLst/>
                        </a:prstGeom>
                        <a:solidFill>
                          <a:srgbClr val="FFCCFF">
                            <a:alpha val="60000"/>
                          </a:srgb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8883824"/>
                </p:ext>
              </p:extLst>
            </p:nvPr>
          </p:nvGraphicFramePr>
          <p:xfrm>
            <a:off x="1177925" y="1933575"/>
            <a:ext cx="2308824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16" name="数式" r:id="rId9" imgW="1282680" imgH="457200" progId="Equation.3">
                    <p:embed/>
                  </p:oleObj>
                </mc:Choice>
                <mc:Fallback>
                  <p:oleObj name="数式" r:id="rId9" imgW="12826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7925" y="1933575"/>
                          <a:ext cx="2308824" cy="822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角丸四角形 6"/>
            <p:cNvSpPr/>
            <p:nvPr/>
          </p:nvSpPr>
          <p:spPr>
            <a:xfrm>
              <a:off x="285752" y="1537543"/>
              <a:ext cx="4185122" cy="239551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116"/>
            <p:cNvSpPr txBox="1">
              <a:spLocks noChangeArrowheads="1"/>
            </p:cNvSpPr>
            <p:nvPr/>
          </p:nvSpPr>
          <p:spPr bwMode="auto">
            <a:xfrm>
              <a:off x="900112" y="1226464"/>
              <a:ext cx="277959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灰色体に対する</a:t>
              </a:r>
              <a:endPara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algn="ctr" eaLnBrk="1" hangingPunct="1"/>
              <a:r>
                <a:rPr lang="ja-JP" altLang="en-US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プランクの法則</a:t>
              </a:r>
              <a:endParaRPr lang="ja-JP" altLang="en-US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</a:endParaRPr>
            </a:p>
          </p:txBody>
        </p:sp>
      </p:grpSp>
      <p:pic>
        <p:nvPicPr>
          <p:cNvPr id="61" name="Picture 9" descr="J:\田中学_研究\③特別研究員\特別研究員_①研究_①ガラス溶融PJ\①実験及び生データ\④HP溶融炉(多相アーク)\高速度ビデオカメラ撮影\HSV②-1-生データ\110927-2PA-電極温度\11092701_C001H001S0001_BMP@158\11092701_No158000001 - コピー.bmp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2208208" y="5213574"/>
            <a:ext cx="903602" cy="1111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9" descr="J:\田中学_研究\③特別研究員\特別研究員_①研究_①ガラス溶融PJ\①実験及び生データ\④HP溶融炉(多相アーク)\高速度ビデオカメラ撮影\HSV②-1-生データ\110927-2PA-電極温度\11092701_C001H001S0001_BMP@158\11092701_No158000001 - コピー.bmp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2237704" y="4046588"/>
            <a:ext cx="903601" cy="1111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423236" y="4514119"/>
            <a:ext cx="111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127626" y="4336535"/>
            <a:ext cx="1252576" cy="1787045"/>
            <a:chOff x="2211712" y="4336535"/>
            <a:chExt cx="1252576" cy="178704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240288" y="4336535"/>
              <a:ext cx="1224000" cy="733534"/>
              <a:chOff x="6336410" y="4405285"/>
              <a:chExt cx="1224000" cy="733534"/>
            </a:xfrm>
          </p:grpSpPr>
          <p:sp>
            <p:nvSpPr>
              <p:cNvPr id="63" name="テキスト ボックス 62"/>
              <p:cNvSpPr txBox="1"/>
              <p:nvPr/>
            </p:nvSpPr>
            <p:spPr bwMode="auto">
              <a:xfrm>
                <a:off x="6516240" y="4405285"/>
                <a:ext cx="979755" cy="7335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Filter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785 nm</a:t>
                </a:r>
                <a:endParaRPr lang="ja-JP" altLang="en-US" sz="1800" b="1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66" name="直線矢印コネクタ 65"/>
              <p:cNvCxnSpPr/>
              <p:nvPr/>
            </p:nvCxnSpPr>
            <p:spPr bwMode="auto">
              <a:xfrm flipH="1">
                <a:off x="6336410" y="4753477"/>
                <a:ext cx="1224000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" name="グループ化 3"/>
            <p:cNvGrpSpPr/>
            <p:nvPr/>
          </p:nvGrpSpPr>
          <p:grpSpPr>
            <a:xfrm>
              <a:off x="2211712" y="5390046"/>
              <a:ext cx="1224000" cy="733534"/>
              <a:chOff x="6307834" y="5385047"/>
              <a:chExt cx="1224000" cy="733534"/>
            </a:xfrm>
          </p:grpSpPr>
          <p:sp>
            <p:nvSpPr>
              <p:cNvPr id="64" name="テキスト ボックス 63"/>
              <p:cNvSpPr txBox="1"/>
              <p:nvPr/>
            </p:nvSpPr>
            <p:spPr bwMode="auto">
              <a:xfrm>
                <a:off x="6501726" y="5385047"/>
                <a:ext cx="979755" cy="7335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500"/>
                  </a:lnSpc>
                </a:pP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Filter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880 nm</a:t>
                </a:r>
                <a:endParaRPr lang="ja-JP" altLang="en-US" sz="1800" b="1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67" name="直線矢印コネクタ 66"/>
              <p:cNvCxnSpPr/>
              <p:nvPr/>
            </p:nvCxnSpPr>
            <p:spPr bwMode="auto">
              <a:xfrm flipH="1">
                <a:off x="6307834" y="5733256"/>
                <a:ext cx="1224000" cy="0"/>
              </a:xfrm>
              <a:prstGeom prst="straightConnector1">
                <a:avLst/>
              </a:prstGeom>
              <a:solidFill>
                <a:srgbClr val="BBE0E3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6" name="テキスト ボックス 25"/>
          <p:cNvSpPr txBox="1"/>
          <p:nvPr/>
        </p:nvSpPr>
        <p:spPr bwMode="auto">
          <a:xfrm>
            <a:off x="8194149" y="5844837"/>
            <a:ext cx="7825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ea typeface="ＭＳ Ｐゴシック" charset="-128"/>
              </a:rPr>
              <a:t>W/</a:t>
            </a:r>
            <a:r>
              <a:rPr lang="en-US" altLang="ja-JP" sz="2000" b="1" dirty="0" err="1" smtClean="0">
                <a:solidFill>
                  <a:srgbClr val="000000"/>
                </a:solidFill>
                <a:ea typeface="ＭＳ Ｐゴシック" charset="-128"/>
              </a:rPr>
              <a:t>Ar</a:t>
            </a:r>
            <a:endParaRPr lang="ja-JP" altLang="en-US" sz="2000" b="1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38" y="4603562"/>
            <a:ext cx="954224" cy="127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8" descr="C:\Users\tikeba\Desktop\120807-Run3-02_W画像\120807-Run3-02_000059.bmp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4815" y="4044971"/>
            <a:ext cx="823287" cy="11160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tikeba\Desktop\120807-Run3-02_Ar画像\120807-Run3-02_000060.bmp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94814" y="5219704"/>
            <a:ext cx="823287" cy="11160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38"/>
          <p:cNvGrpSpPr/>
          <p:nvPr/>
        </p:nvGrpSpPr>
        <p:grpSpPr>
          <a:xfrm>
            <a:off x="5623478" y="4337003"/>
            <a:ext cx="1152000" cy="964367"/>
            <a:chOff x="6511795" y="4405753"/>
            <a:chExt cx="1152000" cy="964367"/>
          </a:xfrm>
        </p:grpSpPr>
        <p:sp>
          <p:nvSpPr>
            <p:cNvPr id="40" name="テキスト ボックス 39"/>
            <p:cNvSpPr txBox="1"/>
            <p:nvPr/>
          </p:nvSpPr>
          <p:spPr bwMode="auto">
            <a:xfrm>
              <a:off x="6575256" y="4405753"/>
              <a:ext cx="979755" cy="964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ja-JP" sz="1800" b="1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Filter</a:t>
              </a:r>
            </a:p>
            <a:p>
              <a:pPr algn="ctr">
                <a:lnSpc>
                  <a:spcPts val="2500"/>
                </a:lnSpc>
              </a:pPr>
              <a:r>
                <a:rPr lang="en-US" altLang="ja-JP" sz="1800" b="1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393 nm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ja-JP" sz="1800" b="1" dirty="0" smtClean="0">
                  <a:solidFill>
                    <a:srgbClr val="FF0000"/>
                  </a:solidFill>
                  <a:latin typeface="Arial"/>
                  <a:ea typeface="ＭＳ Ｐゴシック"/>
                </a:rPr>
                <a:t>W </a:t>
              </a:r>
              <a:r>
                <a:rPr lang="en-US" altLang="ja-JP" sz="1800" b="1" dirty="0" smtClean="0">
                  <a:solidFill>
                    <a:srgbClr val="FF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</a:t>
              </a:r>
              <a:r>
                <a:rPr lang="en-US" altLang="ja-JP" sz="1800" b="1" dirty="0" smtClean="0">
                  <a:solidFill>
                    <a:srgbClr val="FF0000"/>
                  </a:solidFill>
                  <a:latin typeface="Arial"/>
                  <a:ea typeface="ＭＳ Ｐゴシック"/>
                </a:rPr>
                <a:t> </a:t>
              </a:r>
              <a:endParaRPr lang="ja-JP" altLang="en-US" sz="1800" b="1" dirty="0" smtClean="0">
                <a:solidFill>
                  <a:srgbClr val="FF0000"/>
                </a:solidFill>
                <a:latin typeface="Arial"/>
                <a:ea typeface="ＭＳ Ｐゴシック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 bwMode="auto">
            <a:xfrm flipV="1">
              <a:off x="6511795" y="4743024"/>
              <a:ext cx="1152000" cy="10453"/>
            </a:xfrm>
            <a:prstGeom prst="straightConnector1">
              <a:avLst/>
            </a:prstGeom>
            <a:solidFill>
              <a:srgbClr val="BBE0E3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グループ化 42"/>
          <p:cNvGrpSpPr/>
          <p:nvPr/>
        </p:nvGrpSpPr>
        <p:grpSpPr>
          <a:xfrm>
            <a:off x="5597248" y="5400984"/>
            <a:ext cx="1152000" cy="964367"/>
            <a:chOff x="6453177" y="4405753"/>
            <a:chExt cx="1152000" cy="964367"/>
          </a:xfrm>
        </p:grpSpPr>
        <p:sp>
          <p:nvSpPr>
            <p:cNvPr id="44" name="テキスト ボックス 43"/>
            <p:cNvSpPr txBox="1"/>
            <p:nvPr/>
          </p:nvSpPr>
          <p:spPr bwMode="auto">
            <a:xfrm>
              <a:off x="6458686" y="4405753"/>
              <a:ext cx="1006429" cy="964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altLang="ja-JP" sz="1800" b="1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Filter</a:t>
              </a:r>
            </a:p>
            <a:p>
              <a:pPr algn="ctr">
                <a:lnSpc>
                  <a:spcPts val="2500"/>
                </a:lnSpc>
              </a:pPr>
              <a:r>
                <a:rPr lang="en-US" altLang="ja-JP" sz="1800" b="1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738 nm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ja-JP" sz="1800" b="1" dirty="0" err="1" smtClean="0">
                  <a:solidFill>
                    <a:srgbClr val="FF0000"/>
                  </a:solidFill>
                  <a:latin typeface="Arial"/>
                  <a:ea typeface="ＭＳ Ｐゴシック"/>
                </a:rPr>
                <a:t>Ar</a:t>
              </a:r>
              <a:r>
                <a:rPr lang="en-US" altLang="ja-JP" sz="1800" b="1" dirty="0" smtClean="0">
                  <a:solidFill>
                    <a:srgbClr val="FF0000"/>
                  </a:solidFill>
                  <a:latin typeface="Arial"/>
                  <a:ea typeface="ＭＳ Ｐゴシック"/>
                </a:rPr>
                <a:t> </a:t>
              </a:r>
              <a:r>
                <a:rPr lang="en-US" altLang="ja-JP" sz="1800" b="1" dirty="0" smtClean="0">
                  <a:solidFill>
                    <a:srgbClr val="FF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</a:t>
              </a:r>
              <a:endParaRPr lang="ja-JP" altLang="en-US" sz="1800" b="1" dirty="0">
                <a:solidFill>
                  <a:srgbClr val="FF0000"/>
                </a:solidFill>
                <a:latin typeface="Segoe UI" pitchFamily="34" charset="0"/>
                <a:ea typeface="ＭＳ Ｐゴシック"/>
                <a:cs typeface="Segoe UI" pitchFamily="34" charset="0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 bwMode="auto">
            <a:xfrm flipV="1">
              <a:off x="6453177" y="4743024"/>
              <a:ext cx="1152000" cy="10453"/>
            </a:xfrm>
            <a:prstGeom prst="straightConnector1">
              <a:avLst/>
            </a:prstGeom>
            <a:solidFill>
              <a:srgbClr val="BBE0E3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6" name="直線矢印コネクタ 45"/>
          <p:cNvCxnSpPr/>
          <p:nvPr/>
        </p:nvCxnSpPr>
        <p:spPr bwMode="auto">
          <a:xfrm flipV="1">
            <a:off x="7654533" y="4667980"/>
            <a:ext cx="432000" cy="10452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" name="120302-Run1_02_100A_(TV15)-灰色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7"/>
          <a:srcRect r="17499"/>
          <a:stretch/>
        </p:blipFill>
        <p:spPr>
          <a:xfrm>
            <a:off x="50294" y="4400562"/>
            <a:ext cx="1672900" cy="1520818"/>
          </a:xfrm>
          <a:prstGeom prst="rect">
            <a:avLst/>
          </a:prstGeom>
        </p:spPr>
      </p:pic>
      <p:cxnSp>
        <p:nvCxnSpPr>
          <p:cNvPr id="35" name="直線矢印コネクタ 34"/>
          <p:cNvCxnSpPr/>
          <p:nvPr/>
        </p:nvCxnSpPr>
        <p:spPr bwMode="auto">
          <a:xfrm flipV="1">
            <a:off x="7632531" y="5748154"/>
            <a:ext cx="432000" cy="10452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 bwMode="auto">
          <a:xfrm flipH="1" flipV="1">
            <a:off x="1740297" y="4646736"/>
            <a:ext cx="432000" cy="10931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 bwMode="auto">
          <a:xfrm flipH="1" flipV="1">
            <a:off x="1735529" y="5713568"/>
            <a:ext cx="432000" cy="10931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テキスト ボックス 46"/>
          <p:cNvSpPr txBox="1"/>
          <p:nvPr/>
        </p:nvSpPr>
        <p:spPr bwMode="auto">
          <a:xfrm>
            <a:off x="381569" y="5907092"/>
            <a:ext cx="11144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電極温度</a:t>
            </a:r>
          </a:p>
        </p:txBody>
      </p:sp>
    </p:spTree>
    <p:extLst>
      <p:ext uri="{BB962C8B-B14F-4D97-AF65-F5344CB8AC3E}">
        <p14:creationId xmlns:p14="http://schemas.microsoft.com/office/powerpoint/2010/main" val="22551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12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多相交流アークの</a:t>
            </a:r>
            <a:r>
              <a:rPr lang="ja-JP" altLang="en-US" sz="2800" b="1" dirty="0"/>
              <a:t>電極</a:t>
            </a:r>
            <a:r>
              <a:rPr lang="ja-JP" altLang="en-US" sz="2800" b="1" dirty="0" smtClean="0"/>
              <a:t>現象</a:t>
            </a:r>
            <a:endParaRPr lang="en-US" altLang="ja-JP" sz="2800" b="1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4686300" y="5136014"/>
            <a:ext cx="4257675" cy="50278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76275" y="3010266"/>
            <a:ext cx="3192508" cy="1264239"/>
          </a:xfrm>
          <a:prstGeom prst="roundRect">
            <a:avLst/>
          </a:prstGeom>
          <a:solidFill>
            <a:srgbClr val="FFFF00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9283" y="1435950"/>
            <a:ext cx="3193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Herts-Kundsen</a:t>
            </a:r>
            <a:r>
              <a:rPr kumimoji="0" lang="en-US" altLang="ja-JP" sz="2000" b="1" u="none" strike="noStrike" kern="0" cap="none" spc="0" normalizeH="0" noProof="0" dirty="0" smtClean="0">
                <a:ln>
                  <a:noFill/>
                </a:ln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Equation</a:t>
            </a:r>
            <a:endParaRPr kumimoji="0" lang="ja-JP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04163" y="1841644"/>
            <a:ext cx="21210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Mass flux of vapor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04163" y="2339693"/>
            <a:ext cx="24673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Electrode</a:t>
            </a:r>
            <a:r>
              <a:rPr kumimoji="0" lang="en-US" altLang="ja-JP" sz="1800" b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temperature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04163" y="2733602"/>
            <a:ext cx="19543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Mass</a:t>
            </a:r>
            <a:r>
              <a:rPr kumimoji="0" lang="en-US" altLang="ja-JP" sz="1800" b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of the atom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3417" y="3128503"/>
            <a:ext cx="296747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Saturation vapor pressure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at temperature </a:t>
            </a:r>
            <a:r>
              <a:rPr kumimoji="0" lang="en-US" altLang="ja-JP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0" lang="en-US" altLang="ja-JP" sz="18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04163" y="3750021"/>
            <a:ext cx="22108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Boltzmann constant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4163" y="4114513"/>
            <a:ext cx="19415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Evaporation rate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04163" y="4494353"/>
            <a:ext cx="300434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Surface area</a:t>
            </a:r>
            <a:r>
              <a:rPr kumimoji="0" lang="en-US" altLang="ja-JP" sz="1800" b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kumimoji="0" lang="en-US" altLang="ja-JP" sz="1800" b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temperature </a:t>
            </a:r>
            <a:r>
              <a:rPr kumimoji="0" lang="en-US" altLang="ja-JP" sz="1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0" lang="en-US" altLang="ja-JP" sz="18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4163" y="5197060"/>
            <a:ext cx="15953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Escape factor</a:t>
            </a:r>
            <a:endParaRPr kumimoji="0" lang="ja-JP" altLang="en-US" sz="18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593345" y="1604923"/>
            <a:ext cx="4475154" cy="41741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55185" y="4466496"/>
            <a:ext cx="3055645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~1 at anodic period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M. </a:t>
            </a:r>
            <a:r>
              <a:rPr kumimoji="0" lang="en-US" altLang="ja-JP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Boselli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et al </a:t>
            </a:r>
            <a:r>
              <a:rPr kumimoji="0" lang="en-US" altLang="ja-JP" sz="1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 </a:t>
            </a:r>
            <a:r>
              <a:rPr kumimoji="0" lang="en-US" altLang="ja-JP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Phys</a:t>
            </a:r>
            <a:r>
              <a:rPr kumimoji="0" lang="en-US" altLang="ja-JP" sz="1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D: </a:t>
            </a:r>
            <a:r>
              <a:rPr kumimoji="0" lang="en-US" altLang="ja-JP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Appl</a:t>
            </a:r>
            <a:r>
              <a:rPr kumimoji="0" lang="en-US" altLang="ja-JP" sz="1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Phys</a:t>
            </a:r>
            <a:endParaRPr kumimoji="0" lang="en-US" altLang="ja-JP" sz="1400" kern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46 </a:t>
            </a:r>
            <a:r>
              <a:rPr kumimoji="0" lang="en-US" altLang="ja-JP" sz="1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kumimoji="0" lang="en-US" altLang="ja-JP" sz="1400" kern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2013) 224006</a:t>
            </a:r>
            <a:endParaRPr kumimoji="0" lang="ja-JP" altLang="en-US" sz="1400" kern="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R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~10</a:t>
            </a:r>
            <a:r>
              <a:rPr kumimoji="0" lang="en-US" altLang="ja-JP" sz="1800" kern="0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-2</a:t>
            </a:r>
            <a:r>
              <a:rPr kumimoji="0" lang="en-US" altLang="ja-JP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at </a:t>
            </a:r>
            <a:r>
              <a:rPr kumimoji="0" lang="en-US" altLang="ja-JP" sz="1800" kern="0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cathodic</a:t>
            </a:r>
            <a:r>
              <a:rPr kumimoji="0" lang="en-US" altLang="ja-JP" sz="1800" kern="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period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V. </a:t>
            </a:r>
            <a:r>
              <a:rPr kumimoji="0" lang="en-US" altLang="ja-JP" sz="14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Nemchinsky</a:t>
            </a:r>
            <a:r>
              <a:rPr kumimoji="0" lang="en-US" altLang="ja-JP" sz="1400" b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 </a:t>
            </a:r>
            <a:r>
              <a:rPr kumimoji="0" lang="en-US" altLang="ja-JP" sz="14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Phys</a:t>
            </a:r>
            <a:r>
              <a:rPr kumimoji="0" lang="en-US" altLang="ja-JP" sz="1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D: </a:t>
            </a:r>
            <a:r>
              <a:rPr kumimoji="0" lang="en-US" altLang="ja-JP" sz="140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Appl</a:t>
            </a:r>
            <a:r>
              <a:rPr kumimoji="0" lang="en-US" altLang="ja-JP" sz="1400" kern="0" noProof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400" kern="0" dirty="0" err="1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Phys</a:t>
            </a:r>
            <a:endParaRPr kumimoji="0" lang="en-US" altLang="ja-JP" sz="1400" kern="0" dirty="0" smtClean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kern="0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45 (2012) 135201</a:t>
            </a:r>
            <a:endParaRPr kumimoji="0" lang="ja-JP" altLang="en-US" sz="140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85825" y="3061493"/>
            <a:ext cx="237917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u="none" strike="noStrike" kern="0" cap="none" spc="0" normalizeH="0" baseline="0" noProof="0" dirty="0" smtClean="0">
                <a:ln>
                  <a:noFill/>
                </a:ln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Evaporation Rate:</a:t>
            </a:r>
            <a:endParaRPr kumimoji="0" lang="ja-JP" altLang="en-US" sz="2000" b="1" u="none" strike="noStrike" kern="0" cap="none" spc="0" normalizeH="0" baseline="0" noProof="0" dirty="0" smtClean="0">
              <a:ln>
                <a:noFill/>
              </a:ln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46805"/>
              </p:ext>
            </p:extLst>
          </p:nvPr>
        </p:nvGraphicFramePr>
        <p:xfrm>
          <a:off x="1190989" y="1940404"/>
          <a:ext cx="2301560" cy="84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8" name="数式" r:id="rId4" imgW="1307880" imgH="482400" progId="Equation.3">
                  <p:embed/>
                </p:oleObj>
              </mc:Choice>
              <mc:Fallback>
                <p:oleObj name="数式" r:id="rId4" imgW="13078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0989" y="1940404"/>
                        <a:ext cx="2301560" cy="849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95018"/>
              </p:ext>
            </p:extLst>
          </p:nvPr>
        </p:nvGraphicFramePr>
        <p:xfrm>
          <a:off x="1016980" y="3611047"/>
          <a:ext cx="2344366" cy="46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9" name="数式" r:id="rId6" imgW="1143000" imgH="228600" progId="Equation.3">
                  <p:embed/>
                </p:oleObj>
              </mc:Choice>
              <mc:Fallback>
                <p:oleObj name="数式" r:id="rId6" imgW="114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6980" y="3611047"/>
                        <a:ext cx="2344366" cy="469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42522"/>
              </p:ext>
            </p:extLst>
          </p:nvPr>
        </p:nvGraphicFramePr>
        <p:xfrm>
          <a:off x="772762" y="4483845"/>
          <a:ext cx="26035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0" name="数式" r:id="rId8" imgW="126720" imgH="164880" progId="Equation.3">
                  <p:embed/>
                </p:oleObj>
              </mc:Choice>
              <mc:Fallback>
                <p:oleObj name="数式" r:id="rId8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2762" y="4483845"/>
                        <a:ext cx="260351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15414"/>
              </p:ext>
            </p:extLst>
          </p:nvPr>
        </p:nvGraphicFramePr>
        <p:xfrm>
          <a:off x="772762" y="5381726"/>
          <a:ext cx="26035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1" name="数式" r:id="rId10" imgW="126720" imgH="164880" progId="Equation.3">
                  <p:embed/>
                </p:oleObj>
              </mc:Choice>
              <mc:Fallback>
                <p:oleObj name="数式" r:id="rId10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2762" y="5381726"/>
                        <a:ext cx="260351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84807"/>
              </p:ext>
            </p:extLst>
          </p:nvPr>
        </p:nvGraphicFramePr>
        <p:xfrm>
          <a:off x="4962322" y="1828877"/>
          <a:ext cx="318649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2" name="数式" r:id="rId12" imgW="203040" imgH="228600" progId="Equation.3">
                  <p:embed/>
                </p:oleObj>
              </mc:Choice>
              <mc:Fallback>
                <p:oleObj name="数式" r:id="rId12" imgW="203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62322" y="1828877"/>
                        <a:ext cx="318649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09167"/>
              </p:ext>
            </p:extLst>
          </p:nvPr>
        </p:nvGraphicFramePr>
        <p:xfrm>
          <a:off x="4962322" y="2357330"/>
          <a:ext cx="29919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3" name="数式" r:id="rId14" imgW="190440" imgH="228600" progId="Equation.3">
                  <p:embed/>
                </p:oleObj>
              </mc:Choice>
              <mc:Fallback>
                <p:oleObj name="数式" r:id="rId14" imgW="190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62322" y="2357330"/>
                        <a:ext cx="29919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オブジェクト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93004"/>
              </p:ext>
            </p:extLst>
          </p:nvPr>
        </p:nvGraphicFramePr>
        <p:xfrm>
          <a:off x="4962322" y="2751559"/>
          <a:ext cx="418378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4" name="数式" r:id="rId16" imgW="266400" imgH="228600" progId="Equation.3">
                  <p:embed/>
                </p:oleObj>
              </mc:Choice>
              <mc:Fallback>
                <p:oleObj name="数式" r:id="rId16" imgW="26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62322" y="2751559"/>
                        <a:ext cx="418378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257377"/>
              </p:ext>
            </p:extLst>
          </p:nvPr>
        </p:nvGraphicFramePr>
        <p:xfrm>
          <a:off x="4962322" y="3145789"/>
          <a:ext cx="556053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5" name="数式" r:id="rId18" imgW="393480" imgH="228600" progId="Equation.3">
                  <p:embed/>
                </p:oleObj>
              </mc:Choice>
              <mc:Fallback>
                <p:oleObj name="数式" r:id="rId18" imgW="3934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62322" y="3145789"/>
                        <a:ext cx="556053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96261"/>
              </p:ext>
            </p:extLst>
          </p:nvPr>
        </p:nvGraphicFramePr>
        <p:xfrm>
          <a:off x="4962323" y="3787043"/>
          <a:ext cx="220711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6" name="数式" r:id="rId20" imgW="126720" imgH="164880" progId="Equation.3">
                  <p:embed/>
                </p:oleObj>
              </mc:Choice>
              <mc:Fallback>
                <p:oleObj name="数式" r:id="rId20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62323" y="3787043"/>
                        <a:ext cx="220711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28750"/>
              </p:ext>
            </p:extLst>
          </p:nvPr>
        </p:nvGraphicFramePr>
        <p:xfrm>
          <a:off x="4962322" y="4188982"/>
          <a:ext cx="484452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7" name="数式" r:id="rId22" imgW="304560" imgH="177480" progId="Equation.3">
                  <p:embed/>
                </p:oleObj>
              </mc:Choice>
              <mc:Fallback>
                <p:oleObj name="数式" r:id="rId22" imgW="304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62322" y="4188982"/>
                        <a:ext cx="484452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728869"/>
              </p:ext>
            </p:extLst>
          </p:nvPr>
        </p:nvGraphicFramePr>
        <p:xfrm>
          <a:off x="4962322" y="4596502"/>
          <a:ext cx="531095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8" name="数式" r:id="rId24" imgW="380880" imgH="228600" progId="Equation.3">
                  <p:embed/>
                </p:oleObj>
              </mc:Choice>
              <mc:Fallback>
                <p:oleObj name="数式" r:id="rId24" imgW="380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62322" y="4596502"/>
                        <a:ext cx="531095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17510"/>
              </p:ext>
            </p:extLst>
          </p:nvPr>
        </p:nvGraphicFramePr>
        <p:xfrm>
          <a:off x="4962323" y="5243570"/>
          <a:ext cx="220711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9" name="数式" r:id="rId26" imgW="126720" imgH="164880" progId="Equation.3">
                  <p:embed/>
                </p:oleObj>
              </mc:Choice>
              <mc:Fallback>
                <p:oleObj name="数式" r:id="rId26" imgW="1267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62323" y="5243570"/>
                        <a:ext cx="220711" cy="2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81483"/>
              </p:ext>
            </p:extLst>
          </p:nvPr>
        </p:nvGraphicFramePr>
        <p:xfrm>
          <a:off x="8358188" y="1677988"/>
          <a:ext cx="63976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0" name="数式" r:id="rId28" imgW="406400" imgH="431800" progId="Equation.3">
                  <p:embed/>
                </p:oleObj>
              </mc:Choice>
              <mc:Fallback>
                <p:oleObj name="数式" r:id="rId28" imgW="406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358188" y="1677988"/>
                        <a:ext cx="63976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461105"/>
              </p:ext>
            </p:extLst>
          </p:nvPr>
        </p:nvGraphicFramePr>
        <p:xfrm>
          <a:off x="8459592" y="3144211"/>
          <a:ext cx="4381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1" name="数式" r:id="rId30" imgW="279360" imgH="215640" progId="Equation.3">
                  <p:embed/>
                </p:oleObj>
              </mc:Choice>
              <mc:Fallback>
                <p:oleObj name="数式" r:id="rId30" imgW="279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459592" y="3144211"/>
                        <a:ext cx="43815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481673"/>
              </p:ext>
            </p:extLst>
          </p:nvPr>
        </p:nvGraphicFramePr>
        <p:xfrm>
          <a:off x="8459592" y="2728065"/>
          <a:ext cx="4381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2" name="数式" r:id="rId32" imgW="279360" imgH="215640" progId="Equation.3">
                  <p:embed/>
                </p:oleObj>
              </mc:Choice>
              <mc:Fallback>
                <p:oleObj name="数式" r:id="rId32" imgW="279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459592" y="2728065"/>
                        <a:ext cx="43815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12954"/>
              </p:ext>
            </p:extLst>
          </p:nvPr>
        </p:nvGraphicFramePr>
        <p:xfrm>
          <a:off x="8489755" y="2357508"/>
          <a:ext cx="3778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3" name="数式" r:id="rId34" imgW="241200" imgH="215640" progId="Equation.3">
                  <p:embed/>
                </p:oleObj>
              </mc:Choice>
              <mc:Fallback>
                <p:oleObj name="数式" r:id="rId34" imgW="2412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489755" y="2357508"/>
                        <a:ext cx="37782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52523"/>
              </p:ext>
            </p:extLst>
          </p:nvPr>
        </p:nvGraphicFramePr>
        <p:xfrm>
          <a:off x="8400061" y="3754001"/>
          <a:ext cx="557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4" name="数式" r:id="rId36" imgW="355320" imgH="215640" progId="Equation.3">
                  <p:embed/>
                </p:oleObj>
              </mc:Choice>
              <mc:Fallback>
                <p:oleObj name="数式" r:id="rId36" imgW="355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400061" y="3754001"/>
                        <a:ext cx="557212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85528"/>
              </p:ext>
            </p:extLst>
          </p:nvPr>
        </p:nvGraphicFramePr>
        <p:xfrm>
          <a:off x="8360373" y="4112091"/>
          <a:ext cx="6365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5" name="数式" r:id="rId38" imgW="406080" imgH="215640" progId="Equation.3">
                  <p:embed/>
                </p:oleObj>
              </mc:Choice>
              <mc:Fallback>
                <p:oleObj name="数式" r:id="rId38" imgW="406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360373" y="4112091"/>
                        <a:ext cx="636588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955807"/>
              </p:ext>
            </p:extLst>
          </p:nvPr>
        </p:nvGraphicFramePr>
        <p:xfrm>
          <a:off x="8440542" y="4755014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6" name="数式" r:id="rId40" imgW="304560" imgH="241200" progId="Equation.3">
                  <p:embed/>
                </p:oleObj>
              </mc:Choice>
              <mc:Fallback>
                <p:oleObj name="数式" r:id="rId40" imgW="304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440542" y="4755014"/>
                        <a:ext cx="4762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23142"/>
              </p:ext>
            </p:extLst>
          </p:nvPr>
        </p:nvGraphicFramePr>
        <p:xfrm>
          <a:off x="8550080" y="5223327"/>
          <a:ext cx="2571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7" name="数式" r:id="rId42" imgW="164880" imgH="215640" progId="Equation.3">
                  <p:embed/>
                </p:oleObj>
              </mc:Choice>
              <mc:Fallback>
                <p:oleObj name="数式" r:id="rId42" imgW="16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550080" y="5223327"/>
                        <a:ext cx="25717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1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13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多相交流アークの</a:t>
            </a:r>
            <a:r>
              <a:rPr lang="ja-JP" altLang="en-US" sz="2800" b="1" dirty="0"/>
              <a:t>電極</a:t>
            </a:r>
            <a:r>
              <a:rPr lang="ja-JP" altLang="en-US" sz="2800" b="1" dirty="0" smtClean="0"/>
              <a:t>現象</a:t>
            </a:r>
            <a:endParaRPr lang="en-US" altLang="ja-JP" sz="2800" b="1" dirty="0" smtClean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566000" y="5169127"/>
            <a:ext cx="40139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-128"/>
              </a:rPr>
              <a:t>Evaporation Rate of W Electrode during AC Cycle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81439" y="4055631"/>
            <a:ext cx="3941787" cy="23083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Electrode mainly evaporated only </a:t>
            </a:r>
            <a:r>
              <a:rPr kumimoji="0" lang="en-US" altLang="ja-JP" sz="1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r>
              <a:rPr kumimoji="0" lang="en-US" altLang="ja-JP" sz="1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anodic period</a:t>
            </a:r>
          </a:p>
          <a:p>
            <a:pPr marL="46800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ç"/>
              <a:tabLst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Higher surface temperature due to larger heat transfer</a:t>
            </a:r>
          </a:p>
          <a:p>
            <a:pPr marL="46800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ç"/>
              <a:tabLst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  <a:sym typeface="Wingdings" panose="05000000000000000000" pitchFamily="2" charset="2"/>
              </a:rPr>
              <a:t>Direction of electric field</a:t>
            </a:r>
            <a:endParaRPr kumimoji="0" lang="en-US" altLang="ja-JP" sz="1800" kern="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ja-JP" sz="1800" b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Evaluated evaporation rate was evaluated as </a:t>
            </a:r>
            <a:r>
              <a:rPr kumimoji="0" lang="en-US" altLang="ja-JP" sz="1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 mg/min</a:t>
            </a:r>
            <a:endParaRPr kumimoji="0" lang="ja-JP" altLang="en-US" sz="18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" y="1438093"/>
            <a:ext cx="4891719" cy="36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1"/>
          <a:stretch/>
        </p:blipFill>
        <p:spPr bwMode="auto">
          <a:xfrm>
            <a:off x="5178240" y="1514293"/>
            <a:ext cx="3186236" cy="224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6115049" y="1438092"/>
            <a:ext cx="581025" cy="2524307"/>
          </a:xfrm>
          <a:prstGeom prst="ellipse">
            <a:avLst/>
          </a:prstGeom>
          <a:noFill/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14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多相交流アークの</a:t>
            </a:r>
            <a:r>
              <a:rPr lang="ja-JP" altLang="en-US" sz="2800" b="1" dirty="0"/>
              <a:t>電極</a:t>
            </a:r>
            <a:r>
              <a:rPr lang="ja-JP" altLang="en-US" sz="2800" b="1" dirty="0" smtClean="0"/>
              <a:t>現象</a:t>
            </a:r>
            <a:endParaRPr lang="en-US" altLang="ja-JP" sz="2800" b="1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4608" y="5164129"/>
            <a:ext cx="44156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6B002A"/>
                </a:solidFill>
              </a:rPr>
              <a:t>Total number of droplet ejection</a:t>
            </a:r>
            <a:endParaRPr kumimoji="1" lang="en-US" altLang="ja-JP" sz="2000" dirty="0" smtClean="0">
              <a:solidFill>
                <a:srgbClr val="6B002A"/>
              </a:solidFill>
            </a:endParaRPr>
          </a:p>
          <a:p>
            <a:pPr marL="87313" indent="-87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1800" dirty="0" smtClean="0"/>
              <a:t>Anodic period, Cathodic period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kumimoji="1" lang="en-US" altLang="ja-JP" sz="1800" dirty="0" smtClean="0"/>
              <a:t>Transition from cathodic to anodic period</a:t>
            </a:r>
            <a:endParaRPr kumimoji="1" lang="ja-JP" altLang="en-US" sz="18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69868" y="5173766"/>
            <a:ext cx="44741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6B002A"/>
                </a:solidFill>
              </a:rPr>
              <a:t>Number of large droplet ejection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1800" dirty="0" smtClean="0"/>
              <a:t>Cathodic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800" dirty="0" smtClean="0"/>
              <a:t>Transition from cathodic to anodic </a:t>
            </a:r>
            <a:r>
              <a:rPr kumimoji="1" lang="en-US" altLang="ja-JP" sz="1800" dirty="0" smtClean="0"/>
              <a:t>period</a:t>
            </a:r>
            <a:endParaRPr kumimoji="1" lang="ja-JP" altLang="en-US" sz="1800" dirty="0"/>
          </a:p>
        </p:txBody>
      </p:sp>
      <p:grpSp>
        <p:nvGrpSpPr>
          <p:cNvPr id="21669" name="グループ化 21668"/>
          <p:cNvGrpSpPr/>
          <p:nvPr/>
        </p:nvGrpSpPr>
        <p:grpSpPr>
          <a:xfrm>
            <a:off x="4753054" y="1271100"/>
            <a:ext cx="4289425" cy="3839707"/>
            <a:chOff x="4753054" y="1213044"/>
            <a:chExt cx="4289425" cy="3839707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7018342" y="1330323"/>
              <a:ext cx="0" cy="287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7"/>
            <p:cNvSpPr txBox="1">
              <a:spLocks noChangeArrowheads="1"/>
            </p:cNvSpPr>
            <p:nvPr/>
          </p:nvSpPr>
          <p:spPr bwMode="auto">
            <a:xfrm>
              <a:off x="5496079" y="1367032"/>
              <a:ext cx="14366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cs typeface="Arial" panose="020B0604020202020204" pitchFamily="34" charset="0"/>
                </a:rPr>
                <a:t>Anodic period</a:t>
              </a:r>
              <a:endParaRPr lang="ja-JP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34" name="テキスト ボックス 38"/>
            <p:cNvSpPr txBox="1">
              <a:spLocks noChangeArrowheads="1"/>
            </p:cNvSpPr>
            <p:nvPr/>
          </p:nvSpPr>
          <p:spPr bwMode="auto">
            <a:xfrm>
              <a:off x="7034291" y="1367197"/>
              <a:ext cx="16193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600" dirty="0">
                  <a:cs typeface="Arial" panose="020B0604020202020204" pitchFamily="34" charset="0"/>
                </a:rPr>
                <a:t>Cath</a:t>
              </a:r>
              <a:r>
                <a:rPr lang="en-US" altLang="ja-JP" sz="1600" dirty="0">
                  <a:cs typeface="Arial" panose="020B0604020202020204" pitchFamily="34" charset="0"/>
                </a:rPr>
                <a:t>odic period</a:t>
              </a:r>
              <a:endParaRPr lang="ja-JP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18489" name="Rectangle 1236"/>
            <p:cNvSpPr>
              <a:spLocks noChangeArrowheads="1"/>
            </p:cNvSpPr>
            <p:nvPr/>
          </p:nvSpPr>
          <p:spPr bwMode="auto">
            <a:xfrm>
              <a:off x="8102679" y="3421257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90" name="Rectangle 1237"/>
            <p:cNvSpPr>
              <a:spLocks noChangeArrowheads="1"/>
            </p:cNvSpPr>
            <p:nvPr/>
          </p:nvSpPr>
          <p:spPr bwMode="auto">
            <a:xfrm>
              <a:off x="8102679" y="345776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91" name="Rectangle 1238"/>
            <p:cNvSpPr>
              <a:spLocks noChangeArrowheads="1"/>
            </p:cNvSpPr>
            <p:nvPr/>
          </p:nvSpPr>
          <p:spPr bwMode="auto">
            <a:xfrm>
              <a:off x="8102679" y="349586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92" name="Rectangle 1239"/>
            <p:cNvSpPr>
              <a:spLocks noChangeArrowheads="1"/>
            </p:cNvSpPr>
            <p:nvPr/>
          </p:nvSpPr>
          <p:spPr bwMode="auto">
            <a:xfrm>
              <a:off x="8102679" y="3530794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93" name="Rectangle 1240"/>
            <p:cNvSpPr>
              <a:spLocks noChangeArrowheads="1"/>
            </p:cNvSpPr>
            <p:nvPr/>
          </p:nvSpPr>
          <p:spPr bwMode="auto">
            <a:xfrm>
              <a:off x="8102679" y="356730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94" name="Rectangle 1241"/>
            <p:cNvSpPr>
              <a:spLocks noChangeArrowheads="1"/>
            </p:cNvSpPr>
            <p:nvPr/>
          </p:nvSpPr>
          <p:spPr bwMode="auto">
            <a:xfrm>
              <a:off x="8102679" y="360223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95" name="Rectangle 1242"/>
            <p:cNvSpPr>
              <a:spLocks noChangeArrowheads="1"/>
            </p:cNvSpPr>
            <p:nvPr/>
          </p:nvSpPr>
          <p:spPr bwMode="auto">
            <a:xfrm>
              <a:off x="8102679" y="3637157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17" name="Rectangle 1264"/>
            <p:cNvSpPr>
              <a:spLocks noChangeArrowheads="1"/>
            </p:cNvSpPr>
            <p:nvPr/>
          </p:nvSpPr>
          <p:spPr bwMode="auto">
            <a:xfrm>
              <a:off x="8102679" y="444043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18" name="Rectangle 1265"/>
            <p:cNvSpPr>
              <a:spLocks noChangeArrowheads="1"/>
            </p:cNvSpPr>
            <p:nvPr/>
          </p:nvSpPr>
          <p:spPr bwMode="auto">
            <a:xfrm>
              <a:off x="8102679" y="447535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19" name="Rectangle 1266"/>
            <p:cNvSpPr>
              <a:spLocks noChangeArrowheads="1"/>
            </p:cNvSpPr>
            <p:nvPr/>
          </p:nvSpPr>
          <p:spPr bwMode="auto">
            <a:xfrm>
              <a:off x="8102679" y="4510282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20" name="Rectangle 1267"/>
            <p:cNvSpPr>
              <a:spLocks noChangeArrowheads="1"/>
            </p:cNvSpPr>
            <p:nvPr/>
          </p:nvSpPr>
          <p:spPr bwMode="auto">
            <a:xfrm>
              <a:off x="8102679" y="454996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99" name="Rectangle 1346"/>
            <p:cNvSpPr>
              <a:spLocks noChangeArrowheads="1"/>
            </p:cNvSpPr>
            <p:nvPr/>
          </p:nvSpPr>
          <p:spPr bwMode="auto">
            <a:xfrm>
              <a:off x="8491616" y="415944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0" name="Rectangle 1347"/>
            <p:cNvSpPr>
              <a:spLocks noChangeArrowheads="1"/>
            </p:cNvSpPr>
            <p:nvPr/>
          </p:nvSpPr>
          <p:spPr bwMode="auto">
            <a:xfrm>
              <a:off x="8491616" y="4197544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1" name="Rectangle 1348"/>
            <p:cNvSpPr>
              <a:spLocks noChangeArrowheads="1"/>
            </p:cNvSpPr>
            <p:nvPr/>
          </p:nvSpPr>
          <p:spPr bwMode="auto">
            <a:xfrm>
              <a:off x="8491616" y="423405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2" name="Rectangle 1349"/>
            <p:cNvSpPr>
              <a:spLocks noChangeArrowheads="1"/>
            </p:cNvSpPr>
            <p:nvPr/>
          </p:nvSpPr>
          <p:spPr bwMode="auto">
            <a:xfrm>
              <a:off x="8491616" y="426898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3" name="Rectangle 1350"/>
            <p:cNvSpPr>
              <a:spLocks noChangeArrowheads="1"/>
            </p:cNvSpPr>
            <p:nvPr/>
          </p:nvSpPr>
          <p:spPr bwMode="auto">
            <a:xfrm>
              <a:off x="8491616" y="4307082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4" name="Rectangle 1351"/>
            <p:cNvSpPr>
              <a:spLocks noChangeArrowheads="1"/>
            </p:cNvSpPr>
            <p:nvPr/>
          </p:nvSpPr>
          <p:spPr bwMode="auto">
            <a:xfrm>
              <a:off x="8491616" y="434359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5" name="Rectangle 1352"/>
            <p:cNvSpPr>
              <a:spLocks noChangeArrowheads="1"/>
            </p:cNvSpPr>
            <p:nvPr/>
          </p:nvSpPr>
          <p:spPr bwMode="auto">
            <a:xfrm>
              <a:off x="8491616" y="438169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6" name="Rectangle 1353"/>
            <p:cNvSpPr>
              <a:spLocks noChangeArrowheads="1"/>
            </p:cNvSpPr>
            <p:nvPr/>
          </p:nvSpPr>
          <p:spPr bwMode="auto">
            <a:xfrm>
              <a:off x="8491616" y="4419794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7" name="Rectangle 1354"/>
            <p:cNvSpPr>
              <a:spLocks noChangeArrowheads="1"/>
            </p:cNvSpPr>
            <p:nvPr/>
          </p:nvSpPr>
          <p:spPr bwMode="auto">
            <a:xfrm>
              <a:off x="8491616" y="445630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8" name="Rectangle 1355"/>
            <p:cNvSpPr>
              <a:spLocks noChangeArrowheads="1"/>
            </p:cNvSpPr>
            <p:nvPr/>
          </p:nvSpPr>
          <p:spPr bwMode="auto">
            <a:xfrm>
              <a:off x="8491616" y="449440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09" name="Rectangle 1356"/>
            <p:cNvSpPr>
              <a:spLocks noChangeArrowheads="1"/>
            </p:cNvSpPr>
            <p:nvPr/>
          </p:nvSpPr>
          <p:spPr bwMode="auto">
            <a:xfrm>
              <a:off x="8491616" y="4529332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0" name="Rectangle 1357"/>
            <p:cNvSpPr>
              <a:spLocks noChangeArrowheads="1"/>
            </p:cNvSpPr>
            <p:nvPr/>
          </p:nvSpPr>
          <p:spPr bwMode="auto">
            <a:xfrm>
              <a:off x="8491616" y="456584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1" name="Freeform 1358"/>
            <p:cNvSpPr>
              <a:spLocks/>
            </p:cNvSpPr>
            <p:nvPr/>
          </p:nvSpPr>
          <p:spPr bwMode="auto">
            <a:xfrm>
              <a:off x="5376941" y="4500757"/>
              <a:ext cx="222250" cy="74613"/>
            </a:xfrm>
            <a:custGeom>
              <a:avLst/>
              <a:gdLst>
                <a:gd name="T0" fmla="*/ 0 w 140"/>
                <a:gd name="T1" fmla="*/ 16 h 47"/>
                <a:gd name="T2" fmla="*/ 0 w 140"/>
                <a:gd name="T3" fmla="*/ 0 h 47"/>
                <a:gd name="T4" fmla="*/ 17 w 140"/>
                <a:gd name="T5" fmla="*/ 0 h 47"/>
                <a:gd name="T6" fmla="*/ 140 w 140"/>
                <a:gd name="T7" fmla="*/ 31 h 47"/>
                <a:gd name="T8" fmla="*/ 140 w 140"/>
                <a:gd name="T9" fmla="*/ 47 h 47"/>
                <a:gd name="T10" fmla="*/ 124 w 140"/>
                <a:gd name="T11" fmla="*/ 47 h 47"/>
                <a:gd name="T12" fmla="*/ 0 w 140"/>
                <a:gd name="T13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47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40" y="31"/>
                  </a:lnTo>
                  <a:lnTo>
                    <a:pt x="140" y="47"/>
                  </a:lnTo>
                  <a:lnTo>
                    <a:pt x="124" y="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2" name="Freeform 1359"/>
            <p:cNvSpPr>
              <a:spLocks/>
            </p:cNvSpPr>
            <p:nvPr/>
          </p:nvSpPr>
          <p:spPr bwMode="auto">
            <a:xfrm>
              <a:off x="5573791" y="4500757"/>
              <a:ext cx="219075" cy="74613"/>
            </a:xfrm>
            <a:custGeom>
              <a:avLst/>
              <a:gdLst>
                <a:gd name="T0" fmla="*/ 16 w 138"/>
                <a:gd name="T1" fmla="*/ 47 h 47"/>
                <a:gd name="T2" fmla="*/ 0 w 138"/>
                <a:gd name="T3" fmla="*/ 47 h 47"/>
                <a:gd name="T4" fmla="*/ 0 w 138"/>
                <a:gd name="T5" fmla="*/ 31 h 47"/>
                <a:gd name="T6" fmla="*/ 122 w 138"/>
                <a:gd name="T7" fmla="*/ 0 h 47"/>
                <a:gd name="T8" fmla="*/ 138 w 138"/>
                <a:gd name="T9" fmla="*/ 0 h 47"/>
                <a:gd name="T10" fmla="*/ 138 w 138"/>
                <a:gd name="T11" fmla="*/ 16 h 47"/>
                <a:gd name="T12" fmla="*/ 16 w 13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7">
                  <a:moveTo>
                    <a:pt x="16" y="47"/>
                  </a:moveTo>
                  <a:lnTo>
                    <a:pt x="0" y="47"/>
                  </a:lnTo>
                  <a:lnTo>
                    <a:pt x="0" y="31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38" y="16"/>
                  </a:lnTo>
                  <a:lnTo>
                    <a:pt x="16" y="47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3" name="Freeform 1360"/>
            <p:cNvSpPr>
              <a:spLocks/>
            </p:cNvSpPr>
            <p:nvPr/>
          </p:nvSpPr>
          <p:spPr bwMode="auto">
            <a:xfrm>
              <a:off x="5767466" y="4500757"/>
              <a:ext cx="219075" cy="61913"/>
            </a:xfrm>
            <a:custGeom>
              <a:avLst/>
              <a:gdLst>
                <a:gd name="T0" fmla="*/ 0 w 138"/>
                <a:gd name="T1" fmla="*/ 16 h 39"/>
                <a:gd name="T2" fmla="*/ 0 w 138"/>
                <a:gd name="T3" fmla="*/ 0 h 39"/>
                <a:gd name="T4" fmla="*/ 16 w 138"/>
                <a:gd name="T5" fmla="*/ 0 h 39"/>
                <a:gd name="T6" fmla="*/ 138 w 138"/>
                <a:gd name="T7" fmla="*/ 22 h 39"/>
                <a:gd name="T8" fmla="*/ 138 w 138"/>
                <a:gd name="T9" fmla="*/ 39 h 39"/>
                <a:gd name="T10" fmla="*/ 122 w 138"/>
                <a:gd name="T11" fmla="*/ 39 h 39"/>
                <a:gd name="T12" fmla="*/ 0 w 138"/>
                <a:gd name="T13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39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8" y="22"/>
                  </a:lnTo>
                  <a:lnTo>
                    <a:pt x="138" y="39"/>
                  </a:lnTo>
                  <a:lnTo>
                    <a:pt x="122" y="3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4" name="Freeform 1361"/>
            <p:cNvSpPr>
              <a:spLocks/>
            </p:cNvSpPr>
            <p:nvPr/>
          </p:nvSpPr>
          <p:spPr bwMode="auto">
            <a:xfrm>
              <a:off x="5961141" y="4475357"/>
              <a:ext cx="222250" cy="87313"/>
            </a:xfrm>
            <a:custGeom>
              <a:avLst/>
              <a:gdLst>
                <a:gd name="T0" fmla="*/ 16 w 140"/>
                <a:gd name="T1" fmla="*/ 55 h 55"/>
                <a:gd name="T2" fmla="*/ 0 w 140"/>
                <a:gd name="T3" fmla="*/ 55 h 55"/>
                <a:gd name="T4" fmla="*/ 0 w 140"/>
                <a:gd name="T5" fmla="*/ 38 h 55"/>
                <a:gd name="T6" fmla="*/ 123 w 140"/>
                <a:gd name="T7" fmla="*/ 0 h 55"/>
                <a:gd name="T8" fmla="*/ 140 w 140"/>
                <a:gd name="T9" fmla="*/ 0 h 55"/>
                <a:gd name="T10" fmla="*/ 140 w 140"/>
                <a:gd name="T11" fmla="*/ 16 h 55"/>
                <a:gd name="T12" fmla="*/ 16 w 140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5">
                  <a:moveTo>
                    <a:pt x="16" y="55"/>
                  </a:moveTo>
                  <a:lnTo>
                    <a:pt x="0" y="55"/>
                  </a:lnTo>
                  <a:lnTo>
                    <a:pt x="0" y="38"/>
                  </a:lnTo>
                  <a:lnTo>
                    <a:pt x="123" y="0"/>
                  </a:lnTo>
                  <a:lnTo>
                    <a:pt x="140" y="0"/>
                  </a:lnTo>
                  <a:lnTo>
                    <a:pt x="140" y="16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5" name="Freeform 1362"/>
            <p:cNvSpPr>
              <a:spLocks/>
            </p:cNvSpPr>
            <p:nvPr/>
          </p:nvSpPr>
          <p:spPr bwMode="auto">
            <a:xfrm>
              <a:off x="6156404" y="4475357"/>
              <a:ext cx="219075" cy="106363"/>
            </a:xfrm>
            <a:custGeom>
              <a:avLst/>
              <a:gdLst>
                <a:gd name="T0" fmla="*/ 0 w 138"/>
                <a:gd name="T1" fmla="*/ 16 h 67"/>
                <a:gd name="T2" fmla="*/ 0 w 138"/>
                <a:gd name="T3" fmla="*/ 0 h 67"/>
                <a:gd name="T4" fmla="*/ 17 w 138"/>
                <a:gd name="T5" fmla="*/ 0 h 67"/>
                <a:gd name="T6" fmla="*/ 138 w 138"/>
                <a:gd name="T7" fmla="*/ 51 h 67"/>
                <a:gd name="T8" fmla="*/ 138 w 138"/>
                <a:gd name="T9" fmla="*/ 67 h 67"/>
                <a:gd name="T10" fmla="*/ 122 w 138"/>
                <a:gd name="T11" fmla="*/ 67 h 67"/>
                <a:gd name="T12" fmla="*/ 0 w 138"/>
                <a:gd name="T13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7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38" y="51"/>
                  </a:lnTo>
                  <a:lnTo>
                    <a:pt x="138" y="67"/>
                  </a:lnTo>
                  <a:lnTo>
                    <a:pt x="122" y="6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6" name="Freeform 1363"/>
            <p:cNvSpPr>
              <a:spLocks/>
            </p:cNvSpPr>
            <p:nvPr/>
          </p:nvSpPr>
          <p:spPr bwMode="auto">
            <a:xfrm>
              <a:off x="6350079" y="4543619"/>
              <a:ext cx="219075" cy="38100"/>
            </a:xfrm>
            <a:custGeom>
              <a:avLst/>
              <a:gdLst>
                <a:gd name="T0" fmla="*/ 16 w 138"/>
                <a:gd name="T1" fmla="*/ 24 h 24"/>
                <a:gd name="T2" fmla="*/ 0 w 138"/>
                <a:gd name="T3" fmla="*/ 24 h 24"/>
                <a:gd name="T4" fmla="*/ 0 w 138"/>
                <a:gd name="T5" fmla="*/ 8 h 24"/>
                <a:gd name="T6" fmla="*/ 122 w 138"/>
                <a:gd name="T7" fmla="*/ 0 h 24"/>
                <a:gd name="T8" fmla="*/ 138 w 138"/>
                <a:gd name="T9" fmla="*/ 0 h 24"/>
                <a:gd name="T10" fmla="*/ 138 w 138"/>
                <a:gd name="T11" fmla="*/ 16 h 24"/>
                <a:gd name="T12" fmla="*/ 16 w 138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4">
                  <a:moveTo>
                    <a:pt x="16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38" y="16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7" name="Freeform 1364"/>
            <p:cNvSpPr>
              <a:spLocks/>
            </p:cNvSpPr>
            <p:nvPr/>
          </p:nvSpPr>
          <p:spPr bwMode="auto">
            <a:xfrm>
              <a:off x="6543754" y="4529332"/>
              <a:ext cx="222250" cy="39688"/>
            </a:xfrm>
            <a:custGeom>
              <a:avLst/>
              <a:gdLst>
                <a:gd name="T0" fmla="*/ 16 w 140"/>
                <a:gd name="T1" fmla="*/ 25 h 25"/>
                <a:gd name="T2" fmla="*/ 0 w 140"/>
                <a:gd name="T3" fmla="*/ 25 h 25"/>
                <a:gd name="T4" fmla="*/ 0 w 140"/>
                <a:gd name="T5" fmla="*/ 9 h 25"/>
                <a:gd name="T6" fmla="*/ 124 w 140"/>
                <a:gd name="T7" fmla="*/ 0 h 25"/>
                <a:gd name="T8" fmla="*/ 140 w 140"/>
                <a:gd name="T9" fmla="*/ 0 h 25"/>
                <a:gd name="T10" fmla="*/ 140 w 140"/>
                <a:gd name="T11" fmla="*/ 17 h 25"/>
                <a:gd name="T12" fmla="*/ 16 w 14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5">
                  <a:moveTo>
                    <a:pt x="16" y="25"/>
                  </a:moveTo>
                  <a:lnTo>
                    <a:pt x="0" y="25"/>
                  </a:lnTo>
                  <a:lnTo>
                    <a:pt x="0" y="9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8" name="Freeform 1365"/>
            <p:cNvSpPr>
              <a:spLocks/>
            </p:cNvSpPr>
            <p:nvPr/>
          </p:nvSpPr>
          <p:spPr bwMode="auto">
            <a:xfrm>
              <a:off x="6740604" y="4529332"/>
              <a:ext cx="219075" cy="36513"/>
            </a:xfrm>
            <a:custGeom>
              <a:avLst/>
              <a:gdLst>
                <a:gd name="T0" fmla="*/ 0 w 138"/>
                <a:gd name="T1" fmla="*/ 17 h 23"/>
                <a:gd name="T2" fmla="*/ 0 w 138"/>
                <a:gd name="T3" fmla="*/ 0 h 23"/>
                <a:gd name="T4" fmla="*/ 16 w 138"/>
                <a:gd name="T5" fmla="*/ 0 h 23"/>
                <a:gd name="T6" fmla="*/ 138 w 138"/>
                <a:gd name="T7" fmla="*/ 7 h 23"/>
                <a:gd name="T8" fmla="*/ 138 w 138"/>
                <a:gd name="T9" fmla="*/ 23 h 23"/>
                <a:gd name="T10" fmla="*/ 121 w 138"/>
                <a:gd name="T11" fmla="*/ 23 h 23"/>
                <a:gd name="T12" fmla="*/ 0 w 138"/>
                <a:gd name="T1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3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8" y="7"/>
                  </a:lnTo>
                  <a:lnTo>
                    <a:pt x="138" y="23"/>
                  </a:lnTo>
                  <a:lnTo>
                    <a:pt x="121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19" name="Freeform 1366"/>
            <p:cNvSpPr>
              <a:spLocks/>
            </p:cNvSpPr>
            <p:nvPr/>
          </p:nvSpPr>
          <p:spPr bwMode="auto">
            <a:xfrm>
              <a:off x="6932691" y="4540444"/>
              <a:ext cx="222250" cy="47625"/>
            </a:xfrm>
            <a:custGeom>
              <a:avLst/>
              <a:gdLst>
                <a:gd name="T0" fmla="*/ 0 w 140"/>
                <a:gd name="T1" fmla="*/ 16 h 30"/>
                <a:gd name="T2" fmla="*/ 0 w 140"/>
                <a:gd name="T3" fmla="*/ 0 h 30"/>
                <a:gd name="T4" fmla="*/ 17 w 140"/>
                <a:gd name="T5" fmla="*/ 0 h 30"/>
                <a:gd name="T6" fmla="*/ 140 w 140"/>
                <a:gd name="T7" fmla="*/ 14 h 30"/>
                <a:gd name="T8" fmla="*/ 140 w 140"/>
                <a:gd name="T9" fmla="*/ 30 h 30"/>
                <a:gd name="T10" fmla="*/ 124 w 140"/>
                <a:gd name="T11" fmla="*/ 30 h 30"/>
                <a:gd name="T12" fmla="*/ 0 w 140"/>
                <a:gd name="T1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0">
                  <a:moveTo>
                    <a:pt x="0" y="1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40" y="14"/>
                  </a:lnTo>
                  <a:lnTo>
                    <a:pt x="140" y="30"/>
                  </a:lnTo>
                  <a:lnTo>
                    <a:pt x="124" y="3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0" name="Freeform 1367"/>
            <p:cNvSpPr>
              <a:spLocks/>
            </p:cNvSpPr>
            <p:nvPr/>
          </p:nvSpPr>
          <p:spPr bwMode="auto">
            <a:xfrm>
              <a:off x="7129541" y="4522982"/>
              <a:ext cx="219075" cy="65088"/>
            </a:xfrm>
            <a:custGeom>
              <a:avLst/>
              <a:gdLst>
                <a:gd name="T0" fmla="*/ 16 w 138"/>
                <a:gd name="T1" fmla="*/ 41 h 41"/>
                <a:gd name="T2" fmla="*/ 0 w 138"/>
                <a:gd name="T3" fmla="*/ 41 h 41"/>
                <a:gd name="T4" fmla="*/ 0 w 138"/>
                <a:gd name="T5" fmla="*/ 25 h 41"/>
                <a:gd name="T6" fmla="*/ 122 w 138"/>
                <a:gd name="T7" fmla="*/ 0 h 41"/>
                <a:gd name="T8" fmla="*/ 138 w 138"/>
                <a:gd name="T9" fmla="*/ 0 h 41"/>
                <a:gd name="T10" fmla="*/ 138 w 138"/>
                <a:gd name="T11" fmla="*/ 17 h 41"/>
                <a:gd name="T12" fmla="*/ 16 w 13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1">
                  <a:moveTo>
                    <a:pt x="16" y="41"/>
                  </a:moveTo>
                  <a:lnTo>
                    <a:pt x="0" y="41"/>
                  </a:lnTo>
                  <a:lnTo>
                    <a:pt x="0" y="25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38" y="17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1" name="Freeform 1368"/>
            <p:cNvSpPr>
              <a:spLocks/>
            </p:cNvSpPr>
            <p:nvPr/>
          </p:nvSpPr>
          <p:spPr bwMode="auto">
            <a:xfrm>
              <a:off x="7323216" y="1811532"/>
              <a:ext cx="219075" cy="2738438"/>
            </a:xfrm>
            <a:custGeom>
              <a:avLst/>
              <a:gdLst>
                <a:gd name="T0" fmla="*/ 16 w 138"/>
                <a:gd name="T1" fmla="*/ 1725 h 1725"/>
                <a:gd name="T2" fmla="*/ 0 w 138"/>
                <a:gd name="T3" fmla="*/ 1725 h 1725"/>
                <a:gd name="T4" fmla="*/ 0 w 138"/>
                <a:gd name="T5" fmla="*/ 1708 h 1725"/>
                <a:gd name="T6" fmla="*/ 122 w 138"/>
                <a:gd name="T7" fmla="*/ 0 h 1725"/>
                <a:gd name="T8" fmla="*/ 138 w 138"/>
                <a:gd name="T9" fmla="*/ 0 h 1725"/>
                <a:gd name="T10" fmla="*/ 138 w 138"/>
                <a:gd name="T11" fmla="*/ 16 h 1725"/>
                <a:gd name="T12" fmla="*/ 16 w 138"/>
                <a:gd name="T13" fmla="*/ 1725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725">
                  <a:moveTo>
                    <a:pt x="16" y="1725"/>
                  </a:moveTo>
                  <a:lnTo>
                    <a:pt x="0" y="1725"/>
                  </a:lnTo>
                  <a:lnTo>
                    <a:pt x="0" y="1708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38" y="16"/>
                  </a:lnTo>
                  <a:lnTo>
                    <a:pt x="16" y="1725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2" name="Freeform 1369"/>
            <p:cNvSpPr>
              <a:spLocks/>
            </p:cNvSpPr>
            <p:nvPr/>
          </p:nvSpPr>
          <p:spPr bwMode="auto">
            <a:xfrm>
              <a:off x="7516891" y="1811532"/>
              <a:ext cx="222250" cy="2197100"/>
            </a:xfrm>
            <a:custGeom>
              <a:avLst/>
              <a:gdLst>
                <a:gd name="T0" fmla="*/ 0 w 140"/>
                <a:gd name="T1" fmla="*/ 16 h 1384"/>
                <a:gd name="T2" fmla="*/ 0 w 140"/>
                <a:gd name="T3" fmla="*/ 0 h 1384"/>
                <a:gd name="T4" fmla="*/ 16 w 140"/>
                <a:gd name="T5" fmla="*/ 0 h 1384"/>
                <a:gd name="T6" fmla="*/ 140 w 140"/>
                <a:gd name="T7" fmla="*/ 1367 h 1384"/>
                <a:gd name="T8" fmla="*/ 140 w 140"/>
                <a:gd name="T9" fmla="*/ 1384 h 1384"/>
                <a:gd name="T10" fmla="*/ 123 w 140"/>
                <a:gd name="T11" fmla="*/ 1384 h 1384"/>
                <a:gd name="T12" fmla="*/ 0 w 140"/>
                <a:gd name="T13" fmla="*/ 16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384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40" y="1367"/>
                  </a:lnTo>
                  <a:lnTo>
                    <a:pt x="140" y="1384"/>
                  </a:lnTo>
                  <a:lnTo>
                    <a:pt x="123" y="138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3" name="Freeform 1370"/>
            <p:cNvSpPr>
              <a:spLocks/>
            </p:cNvSpPr>
            <p:nvPr/>
          </p:nvSpPr>
          <p:spPr bwMode="auto">
            <a:xfrm>
              <a:off x="7712154" y="3199007"/>
              <a:ext cx="219075" cy="809625"/>
            </a:xfrm>
            <a:custGeom>
              <a:avLst/>
              <a:gdLst>
                <a:gd name="T0" fmla="*/ 17 w 138"/>
                <a:gd name="T1" fmla="*/ 510 h 510"/>
                <a:gd name="T2" fmla="*/ 0 w 138"/>
                <a:gd name="T3" fmla="*/ 510 h 510"/>
                <a:gd name="T4" fmla="*/ 0 w 138"/>
                <a:gd name="T5" fmla="*/ 493 h 510"/>
                <a:gd name="T6" fmla="*/ 122 w 138"/>
                <a:gd name="T7" fmla="*/ 0 h 510"/>
                <a:gd name="T8" fmla="*/ 138 w 138"/>
                <a:gd name="T9" fmla="*/ 0 h 510"/>
                <a:gd name="T10" fmla="*/ 138 w 138"/>
                <a:gd name="T11" fmla="*/ 17 h 510"/>
                <a:gd name="T12" fmla="*/ 17 w 138"/>
                <a:gd name="T13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10">
                  <a:moveTo>
                    <a:pt x="17" y="510"/>
                  </a:moveTo>
                  <a:lnTo>
                    <a:pt x="0" y="510"/>
                  </a:lnTo>
                  <a:lnTo>
                    <a:pt x="0" y="493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38" y="17"/>
                  </a:lnTo>
                  <a:lnTo>
                    <a:pt x="17" y="510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4" name="Freeform 1371"/>
            <p:cNvSpPr>
              <a:spLocks/>
            </p:cNvSpPr>
            <p:nvPr/>
          </p:nvSpPr>
          <p:spPr bwMode="auto">
            <a:xfrm>
              <a:off x="7905829" y="3199007"/>
              <a:ext cx="219075" cy="361950"/>
            </a:xfrm>
            <a:custGeom>
              <a:avLst/>
              <a:gdLst>
                <a:gd name="T0" fmla="*/ 0 w 138"/>
                <a:gd name="T1" fmla="*/ 17 h 228"/>
                <a:gd name="T2" fmla="*/ 0 w 138"/>
                <a:gd name="T3" fmla="*/ 0 h 228"/>
                <a:gd name="T4" fmla="*/ 16 w 138"/>
                <a:gd name="T5" fmla="*/ 0 h 228"/>
                <a:gd name="T6" fmla="*/ 138 w 138"/>
                <a:gd name="T7" fmla="*/ 211 h 228"/>
                <a:gd name="T8" fmla="*/ 138 w 138"/>
                <a:gd name="T9" fmla="*/ 228 h 228"/>
                <a:gd name="T10" fmla="*/ 122 w 138"/>
                <a:gd name="T11" fmla="*/ 228 h 228"/>
                <a:gd name="T12" fmla="*/ 0 w 138"/>
                <a:gd name="T13" fmla="*/ 1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28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8" y="211"/>
                  </a:lnTo>
                  <a:lnTo>
                    <a:pt x="138" y="228"/>
                  </a:lnTo>
                  <a:lnTo>
                    <a:pt x="122" y="22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5" name="Freeform 1372"/>
            <p:cNvSpPr>
              <a:spLocks/>
            </p:cNvSpPr>
            <p:nvPr/>
          </p:nvSpPr>
          <p:spPr bwMode="auto">
            <a:xfrm>
              <a:off x="8099504" y="3533969"/>
              <a:ext cx="222250" cy="1001713"/>
            </a:xfrm>
            <a:custGeom>
              <a:avLst/>
              <a:gdLst>
                <a:gd name="T0" fmla="*/ 0 w 140"/>
                <a:gd name="T1" fmla="*/ 17 h 631"/>
                <a:gd name="T2" fmla="*/ 0 w 140"/>
                <a:gd name="T3" fmla="*/ 0 h 631"/>
                <a:gd name="T4" fmla="*/ 16 w 140"/>
                <a:gd name="T5" fmla="*/ 0 h 631"/>
                <a:gd name="T6" fmla="*/ 140 w 140"/>
                <a:gd name="T7" fmla="*/ 615 h 631"/>
                <a:gd name="T8" fmla="*/ 140 w 140"/>
                <a:gd name="T9" fmla="*/ 631 h 631"/>
                <a:gd name="T10" fmla="*/ 123 w 140"/>
                <a:gd name="T11" fmla="*/ 631 h 631"/>
                <a:gd name="T12" fmla="*/ 0 w 140"/>
                <a:gd name="T13" fmla="*/ 1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631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40" y="615"/>
                  </a:lnTo>
                  <a:lnTo>
                    <a:pt x="140" y="631"/>
                  </a:lnTo>
                  <a:lnTo>
                    <a:pt x="123" y="63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6" name="Freeform 1373"/>
            <p:cNvSpPr>
              <a:spLocks/>
            </p:cNvSpPr>
            <p:nvPr/>
          </p:nvSpPr>
          <p:spPr bwMode="auto">
            <a:xfrm>
              <a:off x="8294766" y="4181669"/>
              <a:ext cx="219075" cy="354013"/>
            </a:xfrm>
            <a:custGeom>
              <a:avLst/>
              <a:gdLst>
                <a:gd name="T0" fmla="*/ 17 w 138"/>
                <a:gd name="T1" fmla="*/ 223 h 223"/>
                <a:gd name="T2" fmla="*/ 0 w 138"/>
                <a:gd name="T3" fmla="*/ 223 h 223"/>
                <a:gd name="T4" fmla="*/ 0 w 138"/>
                <a:gd name="T5" fmla="*/ 207 h 223"/>
                <a:gd name="T6" fmla="*/ 122 w 138"/>
                <a:gd name="T7" fmla="*/ 0 h 223"/>
                <a:gd name="T8" fmla="*/ 138 w 138"/>
                <a:gd name="T9" fmla="*/ 0 h 223"/>
                <a:gd name="T10" fmla="*/ 138 w 138"/>
                <a:gd name="T11" fmla="*/ 17 h 223"/>
                <a:gd name="T12" fmla="*/ 17 w 138"/>
                <a:gd name="T1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23">
                  <a:moveTo>
                    <a:pt x="17" y="223"/>
                  </a:moveTo>
                  <a:lnTo>
                    <a:pt x="0" y="223"/>
                  </a:lnTo>
                  <a:lnTo>
                    <a:pt x="0" y="207"/>
                  </a:lnTo>
                  <a:lnTo>
                    <a:pt x="122" y="0"/>
                  </a:lnTo>
                  <a:lnTo>
                    <a:pt x="138" y="0"/>
                  </a:lnTo>
                  <a:lnTo>
                    <a:pt x="138" y="17"/>
                  </a:lnTo>
                  <a:lnTo>
                    <a:pt x="17" y="223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7" name="Freeform 1374"/>
            <p:cNvSpPr>
              <a:spLocks/>
            </p:cNvSpPr>
            <p:nvPr/>
          </p:nvSpPr>
          <p:spPr bwMode="auto">
            <a:xfrm>
              <a:off x="8488441" y="4181669"/>
              <a:ext cx="161925" cy="344488"/>
            </a:xfrm>
            <a:custGeom>
              <a:avLst/>
              <a:gdLst>
                <a:gd name="T0" fmla="*/ 0 w 102"/>
                <a:gd name="T1" fmla="*/ 17 h 217"/>
                <a:gd name="T2" fmla="*/ 0 w 102"/>
                <a:gd name="T3" fmla="*/ 0 h 217"/>
                <a:gd name="T4" fmla="*/ 16 w 102"/>
                <a:gd name="T5" fmla="*/ 0 h 217"/>
                <a:gd name="T6" fmla="*/ 102 w 102"/>
                <a:gd name="T7" fmla="*/ 201 h 217"/>
                <a:gd name="T8" fmla="*/ 102 w 102"/>
                <a:gd name="T9" fmla="*/ 217 h 217"/>
                <a:gd name="T10" fmla="*/ 85 w 102"/>
                <a:gd name="T11" fmla="*/ 217 h 217"/>
                <a:gd name="T12" fmla="*/ 0 w 102"/>
                <a:gd name="T13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17">
                  <a:moveTo>
                    <a:pt x="0" y="17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02" y="201"/>
                  </a:lnTo>
                  <a:lnTo>
                    <a:pt x="102" y="217"/>
                  </a:lnTo>
                  <a:lnTo>
                    <a:pt x="85" y="2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8" name="Rectangle 1375"/>
            <p:cNvSpPr>
              <a:spLocks noChangeArrowheads="1"/>
            </p:cNvSpPr>
            <p:nvPr/>
          </p:nvSpPr>
          <p:spPr bwMode="auto">
            <a:xfrm>
              <a:off x="5388054" y="458171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29" name="Rectangle 1376"/>
            <p:cNvSpPr>
              <a:spLocks noChangeArrowheads="1"/>
            </p:cNvSpPr>
            <p:nvPr/>
          </p:nvSpPr>
          <p:spPr bwMode="auto">
            <a:xfrm>
              <a:off x="5388054" y="393401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0" name="Rectangle 1377"/>
            <p:cNvSpPr>
              <a:spLocks noChangeArrowheads="1"/>
            </p:cNvSpPr>
            <p:nvPr/>
          </p:nvSpPr>
          <p:spPr bwMode="auto">
            <a:xfrm>
              <a:off x="5388054" y="3283144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1" name="Rectangle 1378"/>
            <p:cNvSpPr>
              <a:spLocks noChangeArrowheads="1"/>
            </p:cNvSpPr>
            <p:nvPr/>
          </p:nvSpPr>
          <p:spPr bwMode="auto">
            <a:xfrm>
              <a:off x="5388054" y="2635444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2" name="Rectangle 1379"/>
            <p:cNvSpPr>
              <a:spLocks noChangeArrowheads="1"/>
            </p:cNvSpPr>
            <p:nvPr/>
          </p:nvSpPr>
          <p:spPr bwMode="auto">
            <a:xfrm>
              <a:off x="5388054" y="198456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3" name="Rectangle 1380"/>
            <p:cNvSpPr>
              <a:spLocks noChangeArrowheads="1"/>
            </p:cNvSpPr>
            <p:nvPr/>
          </p:nvSpPr>
          <p:spPr bwMode="auto">
            <a:xfrm>
              <a:off x="5388054" y="1335282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4" name="Rectangle 1381"/>
            <p:cNvSpPr>
              <a:spLocks noChangeArrowheads="1"/>
            </p:cNvSpPr>
            <p:nvPr/>
          </p:nvSpPr>
          <p:spPr bwMode="auto">
            <a:xfrm>
              <a:off x="8582104" y="4581719"/>
              <a:ext cx="6191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5" name="Rectangle 1382"/>
            <p:cNvSpPr>
              <a:spLocks noChangeArrowheads="1"/>
            </p:cNvSpPr>
            <p:nvPr/>
          </p:nvSpPr>
          <p:spPr bwMode="auto">
            <a:xfrm>
              <a:off x="8582104" y="3934019"/>
              <a:ext cx="6191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6" name="Rectangle 1383"/>
            <p:cNvSpPr>
              <a:spLocks noChangeArrowheads="1"/>
            </p:cNvSpPr>
            <p:nvPr/>
          </p:nvSpPr>
          <p:spPr bwMode="auto">
            <a:xfrm>
              <a:off x="8582104" y="3283144"/>
              <a:ext cx="6191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7" name="Rectangle 1384"/>
            <p:cNvSpPr>
              <a:spLocks noChangeArrowheads="1"/>
            </p:cNvSpPr>
            <p:nvPr/>
          </p:nvSpPr>
          <p:spPr bwMode="auto">
            <a:xfrm>
              <a:off x="8582104" y="2635444"/>
              <a:ext cx="6191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8" name="Rectangle 1385"/>
            <p:cNvSpPr>
              <a:spLocks noChangeArrowheads="1"/>
            </p:cNvSpPr>
            <p:nvPr/>
          </p:nvSpPr>
          <p:spPr bwMode="auto">
            <a:xfrm>
              <a:off x="8582104" y="1984569"/>
              <a:ext cx="6191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39" name="Rectangle 1386"/>
            <p:cNvSpPr>
              <a:spLocks noChangeArrowheads="1"/>
            </p:cNvSpPr>
            <p:nvPr/>
          </p:nvSpPr>
          <p:spPr bwMode="auto">
            <a:xfrm>
              <a:off x="8582104" y="1335282"/>
              <a:ext cx="61913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0" name="Rectangle 1387"/>
            <p:cNvSpPr>
              <a:spLocks noChangeArrowheads="1"/>
            </p:cNvSpPr>
            <p:nvPr/>
          </p:nvSpPr>
          <p:spPr bwMode="auto">
            <a:xfrm>
              <a:off x="5388054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1" name="Rectangle 1388"/>
            <p:cNvSpPr>
              <a:spLocks noChangeArrowheads="1"/>
            </p:cNvSpPr>
            <p:nvPr/>
          </p:nvSpPr>
          <p:spPr bwMode="auto">
            <a:xfrm>
              <a:off x="5776991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2" name="Rectangle 1389"/>
            <p:cNvSpPr>
              <a:spLocks noChangeArrowheads="1"/>
            </p:cNvSpPr>
            <p:nvPr/>
          </p:nvSpPr>
          <p:spPr bwMode="auto">
            <a:xfrm>
              <a:off x="6165929" y="4529332"/>
              <a:ext cx="11113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3" name="Rectangle 1390"/>
            <p:cNvSpPr>
              <a:spLocks noChangeArrowheads="1"/>
            </p:cNvSpPr>
            <p:nvPr/>
          </p:nvSpPr>
          <p:spPr bwMode="auto">
            <a:xfrm>
              <a:off x="6553279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4" name="Rectangle 1391"/>
            <p:cNvSpPr>
              <a:spLocks noChangeArrowheads="1"/>
            </p:cNvSpPr>
            <p:nvPr/>
          </p:nvSpPr>
          <p:spPr bwMode="auto">
            <a:xfrm>
              <a:off x="6942216" y="4529332"/>
              <a:ext cx="11113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5" name="Rectangle 1392"/>
            <p:cNvSpPr>
              <a:spLocks noChangeArrowheads="1"/>
            </p:cNvSpPr>
            <p:nvPr/>
          </p:nvSpPr>
          <p:spPr bwMode="auto">
            <a:xfrm>
              <a:off x="7332741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6" name="Rectangle 1393"/>
            <p:cNvSpPr>
              <a:spLocks noChangeArrowheads="1"/>
            </p:cNvSpPr>
            <p:nvPr/>
          </p:nvSpPr>
          <p:spPr bwMode="auto">
            <a:xfrm>
              <a:off x="7721679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7" name="Rectangle 1394"/>
            <p:cNvSpPr>
              <a:spLocks noChangeArrowheads="1"/>
            </p:cNvSpPr>
            <p:nvPr/>
          </p:nvSpPr>
          <p:spPr bwMode="auto">
            <a:xfrm>
              <a:off x="8109029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8" name="Rectangle 1395"/>
            <p:cNvSpPr>
              <a:spLocks noChangeArrowheads="1"/>
            </p:cNvSpPr>
            <p:nvPr/>
          </p:nvSpPr>
          <p:spPr bwMode="auto">
            <a:xfrm>
              <a:off x="8497966" y="4529332"/>
              <a:ext cx="9525" cy="619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49" name="Rectangle 1396"/>
            <p:cNvSpPr>
              <a:spLocks noChangeArrowheads="1"/>
            </p:cNvSpPr>
            <p:nvPr/>
          </p:nvSpPr>
          <p:spPr bwMode="auto">
            <a:xfrm>
              <a:off x="5388054" y="1335282"/>
              <a:ext cx="9525" cy="6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58" name="Rectangle 1405"/>
            <p:cNvSpPr>
              <a:spLocks noChangeArrowheads="1"/>
            </p:cNvSpPr>
            <p:nvPr/>
          </p:nvSpPr>
          <p:spPr bwMode="auto">
            <a:xfrm>
              <a:off x="5380116" y="1327344"/>
              <a:ext cx="20638" cy="3267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59" name="Rectangle 1406"/>
            <p:cNvSpPr>
              <a:spLocks noChangeArrowheads="1"/>
            </p:cNvSpPr>
            <p:nvPr/>
          </p:nvSpPr>
          <p:spPr bwMode="auto">
            <a:xfrm>
              <a:off x="8626554" y="1327344"/>
              <a:ext cx="20638" cy="32670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60" name="Rectangle 1407"/>
            <p:cNvSpPr>
              <a:spLocks noChangeArrowheads="1"/>
            </p:cNvSpPr>
            <p:nvPr/>
          </p:nvSpPr>
          <p:spPr bwMode="auto">
            <a:xfrm>
              <a:off x="5380116" y="4575369"/>
              <a:ext cx="3267075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61" name="Rectangle 1408"/>
            <p:cNvSpPr>
              <a:spLocks noChangeArrowheads="1"/>
            </p:cNvSpPr>
            <p:nvPr/>
          </p:nvSpPr>
          <p:spPr bwMode="auto">
            <a:xfrm>
              <a:off x="5380116" y="1327344"/>
              <a:ext cx="3267075" cy="206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62" name="Oval 1409"/>
            <p:cNvSpPr>
              <a:spLocks noChangeArrowheads="1"/>
            </p:cNvSpPr>
            <p:nvPr/>
          </p:nvSpPr>
          <p:spPr bwMode="auto">
            <a:xfrm>
              <a:off x="5345191" y="4469007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63" name="Oval 1410"/>
            <p:cNvSpPr>
              <a:spLocks noChangeArrowheads="1"/>
            </p:cNvSpPr>
            <p:nvPr/>
          </p:nvSpPr>
          <p:spPr bwMode="auto">
            <a:xfrm>
              <a:off x="5345191" y="4469007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Oval 1412"/>
            <p:cNvSpPr>
              <a:spLocks noChangeArrowheads="1"/>
            </p:cNvSpPr>
            <p:nvPr/>
          </p:nvSpPr>
          <p:spPr bwMode="auto">
            <a:xfrm>
              <a:off x="5542041" y="4516632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Oval 1413"/>
            <p:cNvSpPr>
              <a:spLocks noChangeArrowheads="1"/>
            </p:cNvSpPr>
            <p:nvPr/>
          </p:nvSpPr>
          <p:spPr bwMode="auto">
            <a:xfrm>
              <a:off x="5542041" y="4516632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Oval 1414"/>
            <p:cNvSpPr>
              <a:spLocks noChangeArrowheads="1"/>
            </p:cNvSpPr>
            <p:nvPr/>
          </p:nvSpPr>
          <p:spPr bwMode="auto">
            <a:xfrm>
              <a:off x="5735716" y="4469007"/>
              <a:ext cx="92075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Oval 1415"/>
            <p:cNvSpPr>
              <a:spLocks noChangeArrowheads="1"/>
            </p:cNvSpPr>
            <p:nvPr/>
          </p:nvSpPr>
          <p:spPr bwMode="auto">
            <a:xfrm>
              <a:off x="5735716" y="4469007"/>
              <a:ext cx="88900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Oval 1416"/>
            <p:cNvSpPr>
              <a:spLocks noChangeArrowheads="1"/>
            </p:cNvSpPr>
            <p:nvPr/>
          </p:nvSpPr>
          <p:spPr bwMode="auto">
            <a:xfrm>
              <a:off x="5927804" y="4503932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Oval 1417"/>
            <p:cNvSpPr>
              <a:spLocks noChangeArrowheads="1"/>
            </p:cNvSpPr>
            <p:nvPr/>
          </p:nvSpPr>
          <p:spPr bwMode="auto">
            <a:xfrm>
              <a:off x="5927804" y="4503932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Oval 1418"/>
            <p:cNvSpPr>
              <a:spLocks noChangeArrowheads="1"/>
            </p:cNvSpPr>
            <p:nvPr/>
          </p:nvSpPr>
          <p:spPr bwMode="auto">
            <a:xfrm>
              <a:off x="6124654" y="4443607"/>
              <a:ext cx="93663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Oval 1419"/>
            <p:cNvSpPr>
              <a:spLocks noChangeArrowheads="1"/>
            </p:cNvSpPr>
            <p:nvPr/>
          </p:nvSpPr>
          <p:spPr bwMode="auto">
            <a:xfrm>
              <a:off x="6124654" y="4443607"/>
              <a:ext cx="90488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Oval 1420"/>
            <p:cNvSpPr>
              <a:spLocks noChangeArrowheads="1"/>
            </p:cNvSpPr>
            <p:nvPr/>
          </p:nvSpPr>
          <p:spPr bwMode="auto">
            <a:xfrm>
              <a:off x="6318329" y="4522982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Oval 1421"/>
            <p:cNvSpPr>
              <a:spLocks noChangeArrowheads="1"/>
            </p:cNvSpPr>
            <p:nvPr/>
          </p:nvSpPr>
          <p:spPr bwMode="auto">
            <a:xfrm>
              <a:off x="6318329" y="4522982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Oval 1422"/>
            <p:cNvSpPr>
              <a:spLocks noChangeArrowheads="1"/>
            </p:cNvSpPr>
            <p:nvPr/>
          </p:nvSpPr>
          <p:spPr bwMode="auto">
            <a:xfrm>
              <a:off x="6512004" y="4510282"/>
              <a:ext cx="92075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Oval 1423"/>
            <p:cNvSpPr>
              <a:spLocks noChangeArrowheads="1"/>
            </p:cNvSpPr>
            <p:nvPr/>
          </p:nvSpPr>
          <p:spPr bwMode="auto">
            <a:xfrm>
              <a:off x="6512004" y="4510282"/>
              <a:ext cx="88900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Oval 1424"/>
            <p:cNvSpPr>
              <a:spLocks noChangeArrowheads="1"/>
            </p:cNvSpPr>
            <p:nvPr/>
          </p:nvSpPr>
          <p:spPr bwMode="auto">
            <a:xfrm>
              <a:off x="6707266" y="4497582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Oval 1425"/>
            <p:cNvSpPr>
              <a:spLocks noChangeArrowheads="1"/>
            </p:cNvSpPr>
            <p:nvPr/>
          </p:nvSpPr>
          <p:spPr bwMode="auto">
            <a:xfrm>
              <a:off x="6707266" y="4497582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Oval 1426"/>
            <p:cNvSpPr>
              <a:spLocks noChangeArrowheads="1"/>
            </p:cNvSpPr>
            <p:nvPr/>
          </p:nvSpPr>
          <p:spPr bwMode="auto">
            <a:xfrm>
              <a:off x="6900941" y="4507107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Oval 1427"/>
            <p:cNvSpPr>
              <a:spLocks noChangeArrowheads="1"/>
            </p:cNvSpPr>
            <p:nvPr/>
          </p:nvSpPr>
          <p:spPr bwMode="auto">
            <a:xfrm>
              <a:off x="6900941" y="4507107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Oval 1428"/>
            <p:cNvSpPr>
              <a:spLocks noChangeArrowheads="1"/>
            </p:cNvSpPr>
            <p:nvPr/>
          </p:nvSpPr>
          <p:spPr bwMode="auto">
            <a:xfrm>
              <a:off x="7097791" y="4529332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Oval 1429"/>
            <p:cNvSpPr>
              <a:spLocks noChangeArrowheads="1"/>
            </p:cNvSpPr>
            <p:nvPr/>
          </p:nvSpPr>
          <p:spPr bwMode="auto">
            <a:xfrm>
              <a:off x="7097791" y="4529332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Oval 1430"/>
            <p:cNvSpPr>
              <a:spLocks noChangeArrowheads="1"/>
            </p:cNvSpPr>
            <p:nvPr/>
          </p:nvSpPr>
          <p:spPr bwMode="auto">
            <a:xfrm>
              <a:off x="7291466" y="4491232"/>
              <a:ext cx="92075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Oval 1431"/>
            <p:cNvSpPr>
              <a:spLocks noChangeArrowheads="1"/>
            </p:cNvSpPr>
            <p:nvPr/>
          </p:nvSpPr>
          <p:spPr bwMode="auto">
            <a:xfrm>
              <a:off x="7291466" y="4491232"/>
              <a:ext cx="88900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Oval 1432"/>
            <p:cNvSpPr>
              <a:spLocks noChangeArrowheads="1"/>
            </p:cNvSpPr>
            <p:nvPr/>
          </p:nvSpPr>
          <p:spPr bwMode="auto">
            <a:xfrm>
              <a:off x="7483554" y="1779782"/>
              <a:ext cx="93663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Oval 1433"/>
            <p:cNvSpPr>
              <a:spLocks noChangeArrowheads="1"/>
            </p:cNvSpPr>
            <p:nvPr/>
          </p:nvSpPr>
          <p:spPr bwMode="auto">
            <a:xfrm>
              <a:off x="7483554" y="1779782"/>
              <a:ext cx="90488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Oval 1434"/>
            <p:cNvSpPr>
              <a:spLocks noChangeArrowheads="1"/>
            </p:cNvSpPr>
            <p:nvPr/>
          </p:nvSpPr>
          <p:spPr bwMode="auto">
            <a:xfrm>
              <a:off x="7680404" y="3949894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Oval 1435"/>
            <p:cNvSpPr>
              <a:spLocks noChangeArrowheads="1"/>
            </p:cNvSpPr>
            <p:nvPr/>
          </p:nvSpPr>
          <p:spPr bwMode="auto">
            <a:xfrm>
              <a:off x="7680404" y="3949894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Oval 1436"/>
            <p:cNvSpPr>
              <a:spLocks noChangeArrowheads="1"/>
            </p:cNvSpPr>
            <p:nvPr/>
          </p:nvSpPr>
          <p:spPr bwMode="auto">
            <a:xfrm>
              <a:off x="7874079" y="3167257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Oval 1437"/>
            <p:cNvSpPr>
              <a:spLocks noChangeArrowheads="1"/>
            </p:cNvSpPr>
            <p:nvPr/>
          </p:nvSpPr>
          <p:spPr bwMode="auto">
            <a:xfrm>
              <a:off x="7874079" y="3167257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Oval 1438"/>
            <p:cNvSpPr>
              <a:spLocks noChangeArrowheads="1"/>
            </p:cNvSpPr>
            <p:nvPr/>
          </p:nvSpPr>
          <p:spPr bwMode="auto">
            <a:xfrm>
              <a:off x="8066166" y="3502219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32" name="Oval 1439"/>
            <p:cNvSpPr>
              <a:spLocks noChangeArrowheads="1"/>
            </p:cNvSpPr>
            <p:nvPr/>
          </p:nvSpPr>
          <p:spPr bwMode="auto">
            <a:xfrm>
              <a:off x="8066166" y="3502219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33" name="Oval 1440"/>
            <p:cNvSpPr>
              <a:spLocks noChangeArrowheads="1"/>
            </p:cNvSpPr>
            <p:nvPr/>
          </p:nvSpPr>
          <p:spPr bwMode="auto">
            <a:xfrm>
              <a:off x="8263016" y="4478532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37" name="Oval 1441"/>
            <p:cNvSpPr>
              <a:spLocks noChangeArrowheads="1"/>
            </p:cNvSpPr>
            <p:nvPr/>
          </p:nvSpPr>
          <p:spPr bwMode="auto">
            <a:xfrm>
              <a:off x="8263016" y="4478532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38" name="Oval 1442"/>
            <p:cNvSpPr>
              <a:spLocks noChangeArrowheads="1"/>
            </p:cNvSpPr>
            <p:nvPr/>
          </p:nvSpPr>
          <p:spPr bwMode="auto">
            <a:xfrm>
              <a:off x="8456691" y="4149919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39" name="Oval 1443"/>
            <p:cNvSpPr>
              <a:spLocks noChangeArrowheads="1"/>
            </p:cNvSpPr>
            <p:nvPr/>
          </p:nvSpPr>
          <p:spPr bwMode="auto">
            <a:xfrm>
              <a:off x="8456691" y="4149919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40" name="Oval 1444"/>
            <p:cNvSpPr>
              <a:spLocks noChangeArrowheads="1"/>
            </p:cNvSpPr>
            <p:nvPr/>
          </p:nvSpPr>
          <p:spPr bwMode="auto">
            <a:xfrm>
              <a:off x="8591629" y="4469007"/>
              <a:ext cx="93663" cy="93663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41" name="Oval 1445"/>
            <p:cNvSpPr>
              <a:spLocks noChangeArrowheads="1"/>
            </p:cNvSpPr>
            <p:nvPr/>
          </p:nvSpPr>
          <p:spPr bwMode="auto">
            <a:xfrm>
              <a:off x="8591629" y="4469007"/>
              <a:ext cx="90488" cy="90488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42" name="Rectangle 1446"/>
            <p:cNvSpPr>
              <a:spLocks noChangeArrowheads="1"/>
            </p:cNvSpPr>
            <p:nvPr/>
          </p:nvSpPr>
          <p:spPr bwMode="auto">
            <a:xfrm>
              <a:off x="5210254" y="4459482"/>
              <a:ext cx="1905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3" name="Rectangle 1447"/>
            <p:cNvSpPr>
              <a:spLocks noChangeArrowheads="1"/>
            </p:cNvSpPr>
            <p:nvPr/>
          </p:nvSpPr>
          <p:spPr bwMode="auto">
            <a:xfrm>
              <a:off x="5110241" y="3808607"/>
              <a:ext cx="2968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4" name="Rectangle 1448"/>
            <p:cNvSpPr>
              <a:spLocks noChangeArrowheads="1"/>
            </p:cNvSpPr>
            <p:nvPr/>
          </p:nvSpPr>
          <p:spPr bwMode="auto">
            <a:xfrm>
              <a:off x="5110241" y="3157732"/>
              <a:ext cx="2968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5" name="Rectangle 1449"/>
            <p:cNvSpPr>
              <a:spLocks noChangeArrowheads="1"/>
            </p:cNvSpPr>
            <p:nvPr/>
          </p:nvSpPr>
          <p:spPr bwMode="auto">
            <a:xfrm>
              <a:off x="5110241" y="2511619"/>
              <a:ext cx="2968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6" name="Rectangle 1450"/>
            <p:cNvSpPr>
              <a:spLocks noChangeArrowheads="1"/>
            </p:cNvSpPr>
            <p:nvPr/>
          </p:nvSpPr>
          <p:spPr bwMode="auto">
            <a:xfrm>
              <a:off x="5110241" y="1860744"/>
              <a:ext cx="2968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7" name="Rectangle 1451"/>
            <p:cNvSpPr>
              <a:spLocks noChangeArrowheads="1"/>
            </p:cNvSpPr>
            <p:nvPr/>
          </p:nvSpPr>
          <p:spPr bwMode="auto">
            <a:xfrm>
              <a:off x="5110241" y="1213044"/>
              <a:ext cx="2968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8" name="Rectangle 1452"/>
            <p:cNvSpPr>
              <a:spLocks noChangeArrowheads="1"/>
            </p:cNvSpPr>
            <p:nvPr/>
          </p:nvSpPr>
          <p:spPr bwMode="auto">
            <a:xfrm rot="16200000">
              <a:off x="4062491" y="3018031"/>
              <a:ext cx="17160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Droplet Volume [10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49" name="Rectangle 1453"/>
            <p:cNvSpPr>
              <a:spLocks noChangeArrowheads="1"/>
            </p:cNvSpPr>
            <p:nvPr/>
          </p:nvSpPr>
          <p:spPr bwMode="auto">
            <a:xfrm rot="16200000">
              <a:off x="4718129" y="2260794"/>
              <a:ext cx="23495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-14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0" name="Rectangle 1454"/>
            <p:cNvSpPr>
              <a:spLocks noChangeArrowheads="1"/>
            </p:cNvSpPr>
            <p:nvPr/>
          </p:nvSpPr>
          <p:spPr bwMode="auto">
            <a:xfrm rot="16200000">
              <a:off x="4773691" y="2000444"/>
              <a:ext cx="2968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1" name="Rectangle 1455"/>
            <p:cNvSpPr>
              <a:spLocks noChangeArrowheads="1"/>
            </p:cNvSpPr>
            <p:nvPr/>
          </p:nvSpPr>
          <p:spPr bwMode="auto">
            <a:xfrm rot="16200000">
              <a:off x="4772104" y="1927419"/>
              <a:ext cx="125413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2" name="Rectangle 1456"/>
            <p:cNvSpPr>
              <a:spLocks noChangeArrowheads="1"/>
            </p:cNvSpPr>
            <p:nvPr/>
          </p:nvSpPr>
          <p:spPr bwMode="auto">
            <a:xfrm rot="16200000">
              <a:off x="4854654" y="1808356"/>
              <a:ext cx="1349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]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3" name="Rectangle 1457"/>
            <p:cNvSpPr>
              <a:spLocks noChangeArrowheads="1"/>
            </p:cNvSpPr>
            <p:nvPr/>
          </p:nvSpPr>
          <p:spPr bwMode="auto">
            <a:xfrm>
              <a:off x="6818315" y="4837307"/>
              <a:ext cx="5081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Phase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4" name="Rectangle 1458"/>
            <p:cNvSpPr>
              <a:spLocks noChangeArrowheads="1"/>
            </p:cNvSpPr>
            <p:nvPr/>
          </p:nvSpPr>
          <p:spPr bwMode="auto">
            <a:xfrm>
              <a:off x="5165804" y="4640457"/>
              <a:ext cx="48577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(n-1)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5" name="Rectangle 1459"/>
            <p:cNvSpPr>
              <a:spLocks noChangeArrowheads="1"/>
            </p:cNvSpPr>
            <p:nvPr/>
          </p:nvSpPr>
          <p:spPr bwMode="auto">
            <a:xfrm>
              <a:off x="5548391" y="4622994"/>
              <a:ext cx="2159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6" name="Rectangle 1460"/>
            <p:cNvSpPr>
              <a:spLocks noChangeArrowheads="1"/>
            </p:cNvSpPr>
            <p:nvPr/>
          </p:nvSpPr>
          <p:spPr bwMode="auto">
            <a:xfrm>
              <a:off x="5648404" y="4640457"/>
              <a:ext cx="96043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(n-1/2)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7" name="Rectangle 1461"/>
            <p:cNvSpPr>
              <a:spLocks noChangeArrowheads="1"/>
            </p:cNvSpPr>
            <p:nvPr/>
          </p:nvSpPr>
          <p:spPr bwMode="auto">
            <a:xfrm>
              <a:off x="6491366" y="4622994"/>
              <a:ext cx="2159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8" name="Rectangle 1462"/>
            <p:cNvSpPr>
              <a:spLocks noChangeArrowheads="1"/>
            </p:cNvSpPr>
            <p:nvPr/>
          </p:nvSpPr>
          <p:spPr bwMode="auto">
            <a:xfrm>
              <a:off x="6591379" y="4640457"/>
              <a:ext cx="557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 n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59" name="Rectangle 1463"/>
            <p:cNvSpPr>
              <a:spLocks noChangeArrowheads="1"/>
            </p:cNvSpPr>
            <p:nvPr/>
          </p:nvSpPr>
          <p:spPr bwMode="auto">
            <a:xfrm>
              <a:off x="7051754" y="4622994"/>
              <a:ext cx="2159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60" name="Rectangle 1464"/>
            <p:cNvSpPr>
              <a:spLocks noChangeArrowheads="1"/>
            </p:cNvSpPr>
            <p:nvPr/>
          </p:nvSpPr>
          <p:spPr bwMode="auto">
            <a:xfrm>
              <a:off x="7151766" y="4640457"/>
              <a:ext cx="9572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(n+1/2)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61" name="Rectangle 1465"/>
            <p:cNvSpPr>
              <a:spLocks noChangeArrowheads="1"/>
            </p:cNvSpPr>
            <p:nvPr/>
          </p:nvSpPr>
          <p:spPr bwMode="auto">
            <a:xfrm>
              <a:off x="7989966" y="4622994"/>
              <a:ext cx="2159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62" name="Rectangle 1466"/>
            <p:cNvSpPr>
              <a:spLocks noChangeArrowheads="1"/>
            </p:cNvSpPr>
            <p:nvPr/>
          </p:nvSpPr>
          <p:spPr bwMode="auto">
            <a:xfrm>
              <a:off x="8089979" y="4640457"/>
              <a:ext cx="8509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(n+1)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63" name="Rectangle 1467"/>
            <p:cNvSpPr>
              <a:spLocks noChangeArrowheads="1"/>
            </p:cNvSpPr>
            <p:nvPr/>
          </p:nvSpPr>
          <p:spPr bwMode="auto">
            <a:xfrm>
              <a:off x="8826579" y="4622994"/>
              <a:ext cx="2159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670" name="グループ化 21669"/>
          <p:cNvGrpSpPr/>
          <p:nvPr/>
        </p:nvGrpSpPr>
        <p:grpSpPr>
          <a:xfrm>
            <a:off x="137286" y="1298880"/>
            <a:ext cx="4338637" cy="3808413"/>
            <a:chOff x="195943" y="1409474"/>
            <a:chExt cx="4338637" cy="3808413"/>
          </a:xfrm>
        </p:grpSpPr>
        <p:cxnSp>
          <p:nvCxnSpPr>
            <p:cNvPr id="26" name="直線矢印コネクタ 25"/>
            <p:cNvCxnSpPr/>
            <p:nvPr/>
          </p:nvCxnSpPr>
          <p:spPr>
            <a:xfrm>
              <a:off x="2972480" y="2286987"/>
              <a:ext cx="53975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>
              <a:off x="996042" y="3214462"/>
              <a:ext cx="5413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1319001" y="2098510"/>
              <a:ext cx="1670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0000FF"/>
                  </a:solidFill>
                </a:rPr>
                <a:t>D</a:t>
              </a:r>
              <a:r>
                <a:rPr kumimoji="1" lang="en-US" altLang="ja-JP" sz="1600" dirty="0" smtClean="0">
                  <a:solidFill>
                    <a:srgbClr val="0000FF"/>
                  </a:solidFill>
                </a:rPr>
                <a:t>roplet ejection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0000FF"/>
                  </a:solidFill>
                </a:rPr>
                <a:t>(Large)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091029" y="3247512"/>
              <a:ext cx="1644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FF0000"/>
                  </a:solidFill>
                </a:rPr>
                <a:t>Droplet ejection</a:t>
              </a:r>
            </a:p>
            <a:p>
              <a:pPr algn="ctr"/>
              <a:r>
                <a:rPr kumimoji="1" lang="en-US" altLang="ja-JP" sz="1600" dirty="0" smtClean="0">
                  <a:solidFill>
                    <a:srgbClr val="FF0000"/>
                  </a:solidFill>
                </a:rPr>
                <a:t>(Total)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093" name="Rectangle 2903"/>
            <p:cNvSpPr>
              <a:spLocks noChangeArrowheads="1"/>
            </p:cNvSpPr>
            <p:nvPr/>
          </p:nvSpPr>
          <p:spPr bwMode="auto">
            <a:xfrm>
              <a:off x="3366180" y="25492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4" name="Rectangle 2904"/>
            <p:cNvSpPr>
              <a:spLocks noChangeArrowheads="1"/>
            </p:cNvSpPr>
            <p:nvPr/>
          </p:nvSpPr>
          <p:spPr bwMode="auto">
            <a:xfrm>
              <a:off x="3366180" y="25842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5" name="Rectangle 2905"/>
            <p:cNvSpPr>
              <a:spLocks noChangeArrowheads="1"/>
            </p:cNvSpPr>
            <p:nvPr/>
          </p:nvSpPr>
          <p:spPr bwMode="auto">
            <a:xfrm>
              <a:off x="3366180" y="26191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6" name="Rectangle 2906"/>
            <p:cNvSpPr>
              <a:spLocks noChangeArrowheads="1"/>
            </p:cNvSpPr>
            <p:nvPr/>
          </p:nvSpPr>
          <p:spPr bwMode="auto">
            <a:xfrm>
              <a:off x="3366180" y="2654074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7" name="Rectangle 2907"/>
            <p:cNvSpPr>
              <a:spLocks noChangeArrowheads="1"/>
            </p:cNvSpPr>
            <p:nvPr/>
          </p:nvSpPr>
          <p:spPr bwMode="auto">
            <a:xfrm>
              <a:off x="3366180" y="26937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8" name="Rectangle 2908"/>
            <p:cNvSpPr>
              <a:spLocks noChangeArrowheads="1"/>
            </p:cNvSpPr>
            <p:nvPr/>
          </p:nvSpPr>
          <p:spPr bwMode="auto">
            <a:xfrm>
              <a:off x="3366180" y="27286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99" name="Rectangle 2909"/>
            <p:cNvSpPr>
              <a:spLocks noChangeArrowheads="1"/>
            </p:cNvSpPr>
            <p:nvPr/>
          </p:nvSpPr>
          <p:spPr bwMode="auto">
            <a:xfrm>
              <a:off x="3366180" y="27636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0" name="Rectangle 2910"/>
            <p:cNvSpPr>
              <a:spLocks noChangeArrowheads="1"/>
            </p:cNvSpPr>
            <p:nvPr/>
          </p:nvSpPr>
          <p:spPr bwMode="auto">
            <a:xfrm>
              <a:off x="3366180" y="28017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1" name="Rectangle 2911"/>
            <p:cNvSpPr>
              <a:spLocks noChangeArrowheads="1"/>
            </p:cNvSpPr>
            <p:nvPr/>
          </p:nvSpPr>
          <p:spPr bwMode="auto">
            <a:xfrm>
              <a:off x="3366180" y="28366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2" name="Rectangle 2912"/>
            <p:cNvSpPr>
              <a:spLocks noChangeArrowheads="1"/>
            </p:cNvSpPr>
            <p:nvPr/>
          </p:nvSpPr>
          <p:spPr bwMode="auto">
            <a:xfrm>
              <a:off x="3366180" y="28715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3" name="Rectangle 2913"/>
            <p:cNvSpPr>
              <a:spLocks noChangeArrowheads="1"/>
            </p:cNvSpPr>
            <p:nvPr/>
          </p:nvSpPr>
          <p:spPr bwMode="auto">
            <a:xfrm>
              <a:off x="3366180" y="29064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4" name="Rectangle 2914"/>
            <p:cNvSpPr>
              <a:spLocks noChangeArrowheads="1"/>
            </p:cNvSpPr>
            <p:nvPr/>
          </p:nvSpPr>
          <p:spPr bwMode="auto">
            <a:xfrm>
              <a:off x="3366180" y="29414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5" name="Rectangle 2915"/>
            <p:cNvSpPr>
              <a:spLocks noChangeArrowheads="1"/>
            </p:cNvSpPr>
            <p:nvPr/>
          </p:nvSpPr>
          <p:spPr bwMode="auto">
            <a:xfrm>
              <a:off x="3366180" y="29795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6" name="Rectangle 2916"/>
            <p:cNvSpPr>
              <a:spLocks noChangeArrowheads="1"/>
            </p:cNvSpPr>
            <p:nvPr/>
          </p:nvSpPr>
          <p:spPr bwMode="auto">
            <a:xfrm>
              <a:off x="3366180" y="30144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7" name="Rectangle 2917"/>
            <p:cNvSpPr>
              <a:spLocks noChangeArrowheads="1"/>
            </p:cNvSpPr>
            <p:nvPr/>
          </p:nvSpPr>
          <p:spPr bwMode="auto">
            <a:xfrm>
              <a:off x="3366180" y="30493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8" name="Rectangle 2918"/>
            <p:cNvSpPr>
              <a:spLocks noChangeArrowheads="1"/>
            </p:cNvSpPr>
            <p:nvPr/>
          </p:nvSpPr>
          <p:spPr bwMode="auto">
            <a:xfrm>
              <a:off x="3366180" y="30874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09" name="Rectangle 2919"/>
            <p:cNvSpPr>
              <a:spLocks noChangeArrowheads="1"/>
            </p:cNvSpPr>
            <p:nvPr/>
          </p:nvSpPr>
          <p:spPr bwMode="auto">
            <a:xfrm>
              <a:off x="3366180" y="31223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0" name="Rectangle 2920"/>
            <p:cNvSpPr>
              <a:spLocks noChangeArrowheads="1"/>
            </p:cNvSpPr>
            <p:nvPr/>
          </p:nvSpPr>
          <p:spPr bwMode="auto">
            <a:xfrm>
              <a:off x="3366180" y="31573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1" name="Rectangle 2921"/>
            <p:cNvSpPr>
              <a:spLocks noChangeArrowheads="1"/>
            </p:cNvSpPr>
            <p:nvPr/>
          </p:nvSpPr>
          <p:spPr bwMode="auto">
            <a:xfrm>
              <a:off x="3366180" y="31922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2" name="Rectangle 2922"/>
            <p:cNvSpPr>
              <a:spLocks noChangeArrowheads="1"/>
            </p:cNvSpPr>
            <p:nvPr/>
          </p:nvSpPr>
          <p:spPr bwMode="auto">
            <a:xfrm>
              <a:off x="3366180" y="32271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3" name="Rectangle 2923"/>
            <p:cNvSpPr>
              <a:spLocks noChangeArrowheads="1"/>
            </p:cNvSpPr>
            <p:nvPr/>
          </p:nvSpPr>
          <p:spPr bwMode="auto">
            <a:xfrm>
              <a:off x="3366180" y="32652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4" name="Rectangle 2924"/>
            <p:cNvSpPr>
              <a:spLocks noChangeArrowheads="1"/>
            </p:cNvSpPr>
            <p:nvPr/>
          </p:nvSpPr>
          <p:spPr bwMode="auto">
            <a:xfrm>
              <a:off x="3366180" y="33001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5" name="Rectangle 2925"/>
            <p:cNvSpPr>
              <a:spLocks noChangeArrowheads="1"/>
            </p:cNvSpPr>
            <p:nvPr/>
          </p:nvSpPr>
          <p:spPr bwMode="auto">
            <a:xfrm>
              <a:off x="3366180" y="33351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6" name="Rectangle 2926"/>
            <p:cNvSpPr>
              <a:spLocks noChangeArrowheads="1"/>
            </p:cNvSpPr>
            <p:nvPr/>
          </p:nvSpPr>
          <p:spPr bwMode="auto">
            <a:xfrm>
              <a:off x="3366180" y="33732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7" name="Rectangle 2927"/>
            <p:cNvSpPr>
              <a:spLocks noChangeArrowheads="1"/>
            </p:cNvSpPr>
            <p:nvPr/>
          </p:nvSpPr>
          <p:spPr bwMode="auto">
            <a:xfrm>
              <a:off x="3366180" y="34081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8" name="Rectangle 2928"/>
            <p:cNvSpPr>
              <a:spLocks noChangeArrowheads="1"/>
            </p:cNvSpPr>
            <p:nvPr/>
          </p:nvSpPr>
          <p:spPr bwMode="auto">
            <a:xfrm>
              <a:off x="3366180" y="34430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19" name="Rectangle 2929"/>
            <p:cNvSpPr>
              <a:spLocks noChangeArrowheads="1"/>
            </p:cNvSpPr>
            <p:nvPr/>
          </p:nvSpPr>
          <p:spPr bwMode="auto">
            <a:xfrm>
              <a:off x="3366180" y="34779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0" name="Rectangle 2930"/>
            <p:cNvSpPr>
              <a:spLocks noChangeArrowheads="1"/>
            </p:cNvSpPr>
            <p:nvPr/>
          </p:nvSpPr>
          <p:spPr bwMode="auto">
            <a:xfrm>
              <a:off x="3366180" y="35129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1" name="Rectangle 2931"/>
            <p:cNvSpPr>
              <a:spLocks noChangeArrowheads="1"/>
            </p:cNvSpPr>
            <p:nvPr/>
          </p:nvSpPr>
          <p:spPr bwMode="auto">
            <a:xfrm>
              <a:off x="3366180" y="35510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2" name="Rectangle 2932"/>
            <p:cNvSpPr>
              <a:spLocks noChangeArrowheads="1"/>
            </p:cNvSpPr>
            <p:nvPr/>
          </p:nvSpPr>
          <p:spPr bwMode="auto">
            <a:xfrm>
              <a:off x="3366180" y="35859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3" name="Rectangle 2933"/>
            <p:cNvSpPr>
              <a:spLocks noChangeArrowheads="1"/>
            </p:cNvSpPr>
            <p:nvPr/>
          </p:nvSpPr>
          <p:spPr bwMode="auto">
            <a:xfrm>
              <a:off x="3366180" y="36208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4" name="Rectangle 2934"/>
            <p:cNvSpPr>
              <a:spLocks noChangeArrowheads="1"/>
            </p:cNvSpPr>
            <p:nvPr/>
          </p:nvSpPr>
          <p:spPr bwMode="auto">
            <a:xfrm>
              <a:off x="3366180" y="36589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5" name="Rectangle 2935"/>
            <p:cNvSpPr>
              <a:spLocks noChangeArrowheads="1"/>
            </p:cNvSpPr>
            <p:nvPr/>
          </p:nvSpPr>
          <p:spPr bwMode="auto">
            <a:xfrm>
              <a:off x="3366180" y="36938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6" name="Rectangle 2936"/>
            <p:cNvSpPr>
              <a:spLocks noChangeArrowheads="1"/>
            </p:cNvSpPr>
            <p:nvPr/>
          </p:nvSpPr>
          <p:spPr bwMode="auto">
            <a:xfrm>
              <a:off x="3366180" y="37288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7" name="Rectangle 2937"/>
            <p:cNvSpPr>
              <a:spLocks noChangeArrowheads="1"/>
            </p:cNvSpPr>
            <p:nvPr/>
          </p:nvSpPr>
          <p:spPr bwMode="auto">
            <a:xfrm>
              <a:off x="3366180" y="37637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8" name="Rectangle 2938"/>
            <p:cNvSpPr>
              <a:spLocks noChangeArrowheads="1"/>
            </p:cNvSpPr>
            <p:nvPr/>
          </p:nvSpPr>
          <p:spPr bwMode="auto">
            <a:xfrm>
              <a:off x="3366180" y="37986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29" name="Rectangle 2939"/>
            <p:cNvSpPr>
              <a:spLocks noChangeArrowheads="1"/>
            </p:cNvSpPr>
            <p:nvPr/>
          </p:nvSpPr>
          <p:spPr bwMode="auto">
            <a:xfrm>
              <a:off x="3366180" y="38367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0" name="Rectangle 2940"/>
            <p:cNvSpPr>
              <a:spLocks noChangeArrowheads="1"/>
            </p:cNvSpPr>
            <p:nvPr/>
          </p:nvSpPr>
          <p:spPr bwMode="auto">
            <a:xfrm>
              <a:off x="3366180" y="38716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1" name="Rectangle 2941"/>
            <p:cNvSpPr>
              <a:spLocks noChangeArrowheads="1"/>
            </p:cNvSpPr>
            <p:nvPr/>
          </p:nvSpPr>
          <p:spPr bwMode="auto">
            <a:xfrm>
              <a:off x="3366180" y="39066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2" name="Rectangle 2942"/>
            <p:cNvSpPr>
              <a:spLocks noChangeArrowheads="1"/>
            </p:cNvSpPr>
            <p:nvPr/>
          </p:nvSpPr>
          <p:spPr bwMode="auto">
            <a:xfrm>
              <a:off x="3366180" y="39447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3" name="Rectangle 2943"/>
            <p:cNvSpPr>
              <a:spLocks noChangeArrowheads="1"/>
            </p:cNvSpPr>
            <p:nvPr/>
          </p:nvSpPr>
          <p:spPr bwMode="auto">
            <a:xfrm>
              <a:off x="3366180" y="39796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4" name="Rectangle 2944"/>
            <p:cNvSpPr>
              <a:spLocks noChangeArrowheads="1"/>
            </p:cNvSpPr>
            <p:nvPr/>
          </p:nvSpPr>
          <p:spPr bwMode="auto">
            <a:xfrm>
              <a:off x="3366180" y="40145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5" name="Rectangle 2945"/>
            <p:cNvSpPr>
              <a:spLocks noChangeArrowheads="1"/>
            </p:cNvSpPr>
            <p:nvPr/>
          </p:nvSpPr>
          <p:spPr bwMode="auto">
            <a:xfrm>
              <a:off x="3366180" y="40494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6" name="Rectangle 2946"/>
            <p:cNvSpPr>
              <a:spLocks noChangeArrowheads="1"/>
            </p:cNvSpPr>
            <p:nvPr/>
          </p:nvSpPr>
          <p:spPr bwMode="auto">
            <a:xfrm>
              <a:off x="3366180" y="40844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7" name="Rectangle 2947"/>
            <p:cNvSpPr>
              <a:spLocks noChangeArrowheads="1"/>
            </p:cNvSpPr>
            <p:nvPr/>
          </p:nvSpPr>
          <p:spPr bwMode="auto">
            <a:xfrm>
              <a:off x="3366180" y="41225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8" name="Rectangle 2948"/>
            <p:cNvSpPr>
              <a:spLocks noChangeArrowheads="1"/>
            </p:cNvSpPr>
            <p:nvPr/>
          </p:nvSpPr>
          <p:spPr bwMode="auto">
            <a:xfrm>
              <a:off x="3366180" y="41574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39" name="Rectangle 2949"/>
            <p:cNvSpPr>
              <a:spLocks noChangeArrowheads="1"/>
            </p:cNvSpPr>
            <p:nvPr/>
          </p:nvSpPr>
          <p:spPr bwMode="auto">
            <a:xfrm>
              <a:off x="3366180" y="41923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0" name="Rectangle 2950"/>
            <p:cNvSpPr>
              <a:spLocks noChangeArrowheads="1"/>
            </p:cNvSpPr>
            <p:nvPr/>
          </p:nvSpPr>
          <p:spPr bwMode="auto">
            <a:xfrm>
              <a:off x="3366180" y="42304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1" name="Rectangle 2951"/>
            <p:cNvSpPr>
              <a:spLocks noChangeArrowheads="1"/>
            </p:cNvSpPr>
            <p:nvPr/>
          </p:nvSpPr>
          <p:spPr bwMode="auto">
            <a:xfrm>
              <a:off x="3366180" y="42653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2" name="Rectangle 2952"/>
            <p:cNvSpPr>
              <a:spLocks noChangeArrowheads="1"/>
            </p:cNvSpPr>
            <p:nvPr/>
          </p:nvSpPr>
          <p:spPr bwMode="auto">
            <a:xfrm>
              <a:off x="3366180" y="43003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3" name="Rectangle 2953"/>
            <p:cNvSpPr>
              <a:spLocks noChangeArrowheads="1"/>
            </p:cNvSpPr>
            <p:nvPr/>
          </p:nvSpPr>
          <p:spPr bwMode="auto">
            <a:xfrm>
              <a:off x="3366180" y="43352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4" name="Rectangle 2954"/>
            <p:cNvSpPr>
              <a:spLocks noChangeArrowheads="1"/>
            </p:cNvSpPr>
            <p:nvPr/>
          </p:nvSpPr>
          <p:spPr bwMode="auto">
            <a:xfrm>
              <a:off x="3366180" y="43701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5" name="Rectangle 2955"/>
            <p:cNvSpPr>
              <a:spLocks noChangeArrowheads="1"/>
            </p:cNvSpPr>
            <p:nvPr/>
          </p:nvSpPr>
          <p:spPr bwMode="auto">
            <a:xfrm>
              <a:off x="3366180" y="44082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6" name="Rectangle 2956"/>
            <p:cNvSpPr>
              <a:spLocks noChangeArrowheads="1"/>
            </p:cNvSpPr>
            <p:nvPr/>
          </p:nvSpPr>
          <p:spPr bwMode="auto">
            <a:xfrm>
              <a:off x="3366180" y="44431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7" name="Rectangle 2957"/>
            <p:cNvSpPr>
              <a:spLocks noChangeArrowheads="1"/>
            </p:cNvSpPr>
            <p:nvPr/>
          </p:nvSpPr>
          <p:spPr bwMode="auto">
            <a:xfrm>
              <a:off x="3366180" y="44781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8" name="Rectangle 2958"/>
            <p:cNvSpPr>
              <a:spLocks noChangeArrowheads="1"/>
            </p:cNvSpPr>
            <p:nvPr/>
          </p:nvSpPr>
          <p:spPr bwMode="auto">
            <a:xfrm>
              <a:off x="3366180" y="45162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49" name="Rectangle 2959"/>
            <p:cNvSpPr>
              <a:spLocks noChangeArrowheads="1"/>
            </p:cNvSpPr>
            <p:nvPr/>
          </p:nvSpPr>
          <p:spPr bwMode="auto">
            <a:xfrm>
              <a:off x="3366180" y="45511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0" name="Rectangle 2960"/>
            <p:cNvSpPr>
              <a:spLocks noChangeArrowheads="1"/>
            </p:cNvSpPr>
            <p:nvPr/>
          </p:nvSpPr>
          <p:spPr bwMode="auto">
            <a:xfrm>
              <a:off x="3366180" y="45892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1" name="Rectangle 2961"/>
            <p:cNvSpPr>
              <a:spLocks noChangeArrowheads="1"/>
            </p:cNvSpPr>
            <p:nvPr/>
          </p:nvSpPr>
          <p:spPr bwMode="auto">
            <a:xfrm>
              <a:off x="3366180" y="46241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2" name="Rectangle 2962"/>
            <p:cNvSpPr>
              <a:spLocks noChangeArrowheads="1"/>
            </p:cNvSpPr>
            <p:nvPr/>
          </p:nvSpPr>
          <p:spPr bwMode="auto">
            <a:xfrm>
              <a:off x="3366180" y="46590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3" name="Rectangle 2963"/>
            <p:cNvSpPr>
              <a:spLocks noChangeArrowheads="1"/>
            </p:cNvSpPr>
            <p:nvPr/>
          </p:nvSpPr>
          <p:spPr bwMode="auto">
            <a:xfrm>
              <a:off x="3366180" y="46971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4" name="Rectangle 2964"/>
            <p:cNvSpPr>
              <a:spLocks noChangeArrowheads="1"/>
            </p:cNvSpPr>
            <p:nvPr/>
          </p:nvSpPr>
          <p:spPr bwMode="auto">
            <a:xfrm>
              <a:off x="3731305" y="15301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5" name="Rectangle 2965"/>
            <p:cNvSpPr>
              <a:spLocks noChangeArrowheads="1"/>
            </p:cNvSpPr>
            <p:nvPr/>
          </p:nvSpPr>
          <p:spPr bwMode="auto">
            <a:xfrm>
              <a:off x="3731305" y="15650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6" name="Rectangle 2966"/>
            <p:cNvSpPr>
              <a:spLocks noChangeArrowheads="1"/>
            </p:cNvSpPr>
            <p:nvPr/>
          </p:nvSpPr>
          <p:spPr bwMode="auto">
            <a:xfrm>
              <a:off x="3731305" y="15999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7" name="Rectangle 2967"/>
            <p:cNvSpPr>
              <a:spLocks noChangeArrowheads="1"/>
            </p:cNvSpPr>
            <p:nvPr/>
          </p:nvSpPr>
          <p:spPr bwMode="auto">
            <a:xfrm>
              <a:off x="3731305" y="16348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8" name="Rectangle 2968"/>
            <p:cNvSpPr>
              <a:spLocks noChangeArrowheads="1"/>
            </p:cNvSpPr>
            <p:nvPr/>
          </p:nvSpPr>
          <p:spPr bwMode="auto">
            <a:xfrm>
              <a:off x="3731305" y="16698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59" name="Rectangle 2969"/>
            <p:cNvSpPr>
              <a:spLocks noChangeArrowheads="1"/>
            </p:cNvSpPr>
            <p:nvPr/>
          </p:nvSpPr>
          <p:spPr bwMode="auto">
            <a:xfrm>
              <a:off x="3731305" y="17047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0" name="Rectangle 2970"/>
            <p:cNvSpPr>
              <a:spLocks noChangeArrowheads="1"/>
            </p:cNvSpPr>
            <p:nvPr/>
          </p:nvSpPr>
          <p:spPr bwMode="auto">
            <a:xfrm>
              <a:off x="3731305" y="17396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1" name="Rectangle 2971"/>
            <p:cNvSpPr>
              <a:spLocks noChangeArrowheads="1"/>
            </p:cNvSpPr>
            <p:nvPr/>
          </p:nvSpPr>
          <p:spPr bwMode="auto">
            <a:xfrm>
              <a:off x="3731305" y="17777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2" name="Rectangle 2972"/>
            <p:cNvSpPr>
              <a:spLocks noChangeArrowheads="1"/>
            </p:cNvSpPr>
            <p:nvPr/>
          </p:nvSpPr>
          <p:spPr bwMode="auto">
            <a:xfrm>
              <a:off x="3731305" y="18126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3" name="Rectangle 2973"/>
            <p:cNvSpPr>
              <a:spLocks noChangeArrowheads="1"/>
            </p:cNvSpPr>
            <p:nvPr/>
          </p:nvSpPr>
          <p:spPr bwMode="auto">
            <a:xfrm>
              <a:off x="3731305" y="18476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4" name="Rectangle 2974"/>
            <p:cNvSpPr>
              <a:spLocks noChangeArrowheads="1"/>
            </p:cNvSpPr>
            <p:nvPr/>
          </p:nvSpPr>
          <p:spPr bwMode="auto">
            <a:xfrm>
              <a:off x="3731305" y="18857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5" name="Rectangle 2975"/>
            <p:cNvSpPr>
              <a:spLocks noChangeArrowheads="1"/>
            </p:cNvSpPr>
            <p:nvPr/>
          </p:nvSpPr>
          <p:spPr bwMode="auto">
            <a:xfrm>
              <a:off x="3731305" y="19206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6" name="Rectangle 2976"/>
            <p:cNvSpPr>
              <a:spLocks noChangeArrowheads="1"/>
            </p:cNvSpPr>
            <p:nvPr/>
          </p:nvSpPr>
          <p:spPr bwMode="auto">
            <a:xfrm>
              <a:off x="3731305" y="19555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7" name="Rectangle 2977"/>
            <p:cNvSpPr>
              <a:spLocks noChangeArrowheads="1"/>
            </p:cNvSpPr>
            <p:nvPr/>
          </p:nvSpPr>
          <p:spPr bwMode="auto">
            <a:xfrm>
              <a:off x="3731305" y="19904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8" name="Rectangle 2978"/>
            <p:cNvSpPr>
              <a:spLocks noChangeArrowheads="1"/>
            </p:cNvSpPr>
            <p:nvPr/>
          </p:nvSpPr>
          <p:spPr bwMode="auto">
            <a:xfrm>
              <a:off x="3731305" y="20254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69" name="Rectangle 2979"/>
            <p:cNvSpPr>
              <a:spLocks noChangeArrowheads="1"/>
            </p:cNvSpPr>
            <p:nvPr/>
          </p:nvSpPr>
          <p:spPr bwMode="auto">
            <a:xfrm>
              <a:off x="3731305" y="20635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0" name="Rectangle 2980"/>
            <p:cNvSpPr>
              <a:spLocks noChangeArrowheads="1"/>
            </p:cNvSpPr>
            <p:nvPr/>
          </p:nvSpPr>
          <p:spPr bwMode="auto">
            <a:xfrm>
              <a:off x="3731305" y="20984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1" name="Rectangle 2981"/>
            <p:cNvSpPr>
              <a:spLocks noChangeArrowheads="1"/>
            </p:cNvSpPr>
            <p:nvPr/>
          </p:nvSpPr>
          <p:spPr bwMode="auto">
            <a:xfrm>
              <a:off x="3731305" y="21333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2" name="Rectangle 2982"/>
            <p:cNvSpPr>
              <a:spLocks noChangeArrowheads="1"/>
            </p:cNvSpPr>
            <p:nvPr/>
          </p:nvSpPr>
          <p:spPr bwMode="auto">
            <a:xfrm>
              <a:off x="3731305" y="21714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3" name="Rectangle 2983"/>
            <p:cNvSpPr>
              <a:spLocks noChangeArrowheads="1"/>
            </p:cNvSpPr>
            <p:nvPr/>
          </p:nvSpPr>
          <p:spPr bwMode="auto">
            <a:xfrm>
              <a:off x="3731305" y="22063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4" name="Rectangle 2984"/>
            <p:cNvSpPr>
              <a:spLocks noChangeArrowheads="1"/>
            </p:cNvSpPr>
            <p:nvPr/>
          </p:nvSpPr>
          <p:spPr bwMode="auto">
            <a:xfrm>
              <a:off x="3731305" y="22413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5" name="Rectangle 2985"/>
            <p:cNvSpPr>
              <a:spLocks noChangeArrowheads="1"/>
            </p:cNvSpPr>
            <p:nvPr/>
          </p:nvSpPr>
          <p:spPr bwMode="auto">
            <a:xfrm>
              <a:off x="3731305" y="22762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6" name="Rectangle 2986"/>
            <p:cNvSpPr>
              <a:spLocks noChangeArrowheads="1"/>
            </p:cNvSpPr>
            <p:nvPr/>
          </p:nvSpPr>
          <p:spPr bwMode="auto">
            <a:xfrm>
              <a:off x="3731305" y="23111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7" name="Rectangle 2987"/>
            <p:cNvSpPr>
              <a:spLocks noChangeArrowheads="1"/>
            </p:cNvSpPr>
            <p:nvPr/>
          </p:nvSpPr>
          <p:spPr bwMode="auto">
            <a:xfrm>
              <a:off x="3731305" y="23492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8" name="Rectangle 2988"/>
            <p:cNvSpPr>
              <a:spLocks noChangeArrowheads="1"/>
            </p:cNvSpPr>
            <p:nvPr/>
          </p:nvSpPr>
          <p:spPr bwMode="auto">
            <a:xfrm>
              <a:off x="3731305" y="23841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79" name="Rectangle 2989"/>
            <p:cNvSpPr>
              <a:spLocks noChangeArrowheads="1"/>
            </p:cNvSpPr>
            <p:nvPr/>
          </p:nvSpPr>
          <p:spPr bwMode="auto">
            <a:xfrm>
              <a:off x="3731305" y="24191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0" name="Rectangle 2990"/>
            <p:cNvSpPr>
              <a:spLocks noChangeArrowheads="1"/>
            </p:cNvSpPr>
            <p:nvPr/>
          </p:nvSpPr>
          <p:spPr bwMode="auto">
            <a:xfrm>
              <a:off x="3731305" y="24572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1" name="Rectangle 2991"/>
            <p:cNvSpPr>
              <a:spLocks noChangeArrowheads="1"/>
            </p:cNvSpPr>
            <p:nvPr/>
          </p:nvSpPr>
          <p:spPr bwMode="auto">
            <a:xfrm>
              <a:off x="3731305" y="249214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2" name="Rectangle 2992"/>
            <p:cNvSpPr>
              <a:spLocks noChangeArrowheads="1"/>
            </p:cNvSpPr>
            <p:nvPr/>
          </p:nvSpPr>
          <p:spPr bwMode="auto">
            <a:xfrm>
              <a:off x="3731305" y="252707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3" name="Rectangle 2993"/>
            <p:cNvSpPr>
              <a:spLocks noChangeArrowheads="1"/>
            </p:cNvSpPr>
            <p:nvPr/>
          </p:nvSpPr>
          <p:spPr bwMode="auto">
            <a:xfrm>
              <a:off x="3731305" y="2561999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4" name="Rectangle 2994"/>
            <p:cNvSpPr>
              <a:spLocks noChangeArrowheads="1"/>
            </p:cNvSpPr>
            <p:nvPr/>
          </p:nvSpPr>
          <p:spPr bwMode="auto">
            <a:xfrm>
              <a:off x="3731305" y="2596924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5" name="Rectangle 2995"/>
            <p:cNvSpPr>
              <a:spLocks noChangeArrowheads="1"/>
            </p:cNvSpPr>
            <p:nvPr/>
          </p:nvSpPr>
          <p:spPr bwMode="auto">
            <a:xfrm>
              <a:off x="3731305" y="2635024"/>
              <a:ext cx="190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6" name="Rectangle 2996"/>
            <p:cNvSpPr>
              <a:spLocks noChangeArrowheads="1"/>
            </p:cNvSpPr>
            <p:nvPr/>
          </p:nvSpPr>
          <p:spPr bwMode="auto">
            <a:xfrm>
              <a:off x="3731305" y="26715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7" name="Rectangle 2997"/>
            <p:cNvSpPr>
              <a:spLocks noChangeArrowheads="1"/>
            </p:cNvSpPr>
            <p:nvPr/>
          </p:nvSpPr>
          <p:spPr bwMode="auto">
            <a:xfrm>
              <a:off x="3731305" y="27064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8" name="Rectangle 2998"/>
            <p:cNvSpPr>
              <a:spLocks noChangeArrowheads="1"/>
            </p:cNvSpPr>
            <p:nvPr/>
          </p:nvSpPr>
          <p:spPr bwMode="auto">
            <a:xfrm>
              <a:off x="3731305" y="27445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89" name="Rectangle 2999"/>
            <p:cNvSpPr>
              <a:spLocks noChangeArrowheads="1"/>
            </p:cNvSpPr>
            <p:nvPr/>
          </p:nvSpPr>
          <p:spPr bwMode="auto">
            <a:xfrm>
              <a:off x="3731305" y="27794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0" name="Rectangle 3000"/>
            <p:cNvSpPr>
              <a:spLocks noChangeArrowheads="1"/>
            </p:cNvSpPr>
            <p:nvPr/>
          </p:nvSpPr>
          <p:spPr bwMode="auto">
            <a:xfrm>
              <a:off x="3731305" y="28144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1" name="Rectangle 3001"/>
            <p:cNvSpPr>
              <a:spLocks noChangeArrowheads="1"/>
            </p:cNvSpPr>
            <p:nvPr/>
          </p:nvSpPr>
          <p:spPr bwMode="auto">
            <a:xfrm>
              <a:off x="3731305" y="28493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2" name="Rectangle 3002"/>
            <p:cNvSpPr>
              <a:spLocks noChangeArrowheads="1"/>
            </p:cNvSpPr>
            <p:nvPr/>
          </p:nvSpPr>
          <p:spPr bwMode="auto">
            <a:xfrm>
              <a:off x="3731305" y="28842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3" name="Rectangle 3003"/>
            <p:cNvSpPr>
              <a:spLocks noChangeArrowheads="1"/>
            </p:cNvSpPr>
            <p:nvPr/>
          </p:nvSpPr>
          <p:spPr bwMode="auto">
            <a:xfrm>
              <a:off x="3731305" y="29223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4" name="Rectangle 3004"/>
            <p:cNvSpPr>
              <a:spLocks noChangeArrowheads="1"/>
            </p:cNvSpPr>
            <p:nvPr/>
          </p:nvSpPr>
          <p:spPr bwMode="auto">
            <a:xfrm>
              <a:off x="3731305" y="29572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5" name="Rectangle 3005"/>
            <p:cNvSpPr>
              <a:spLocks noChangeArrowheads="1"/>
            </p:cNvSpPr>
            <p:nvPr/>
          </p:nvSpPr>
          <p:spPr bwMode="auto">
            <a:xfrm>
              <a:off x="3731305" y="29922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6" name="Rectangle 3006"/>
            <p:cNvSpPr>
              <a:spLocks noChangeArrowheads="1"/>
            </p:cNvSpPr>
            <p:nvPr/>
          </p:nvSpPr>
          <p:spPr bwMode="auto">
            <a:xfrm>
              <a:off x="3731305" y="30303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7" name="Rectangle 3007"/>
            <p:cNvSpPr>
              <a:spLocks noChangeArrowheads="1"/>
            </p:cNvSpPr>
            <p:nvPr/>
          </p:nvSpPr>
          <p:spPr bwMode="auto">
            <a:xfrm>
              <a:off x="3731305" y="30652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8" name="Rectangle 3008"/>
            <p:cNvSpPr>
              <a:spLocks noChangeArrowheads="1"/>
            </p:cNvSpPr>
            <p:nvPr/>
          </p:nvSpPr>
          <p:spPr bwMode="auto">
            <a:xfrm>
              <a:off x="3731305" y="31001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99" name="Rectangle 3009"/>
            <p:cNvSpPr>
              <a:spLocks noChangeArrowheads="1"/>
            </p:cNvSpPr>
            <p:nvPr/>
          </p:nvSpPr>
          <p:spPr bwMode="auto">
            <a:xfrm>
              <a:off x="3731305" y="31350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0" name="Rectangle 3010"/>
            <p:cNvSpPr>
              <a:spLocks noChangeArrowheads="1"/>
            </p:cNvSpPr>
            <p:nvPr/>
          </p:nvSpPr>
          <p:spPr bwMode="auto">
            <a:xfrm>
              <a:off x="3731305" y="31700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1" name="Rectangle 3011"/>
            <p:cNvSpPr>
              <a:spLocks noChangeArrowheads="1"/>
            </p:cNvSpPr>
            <p:nvPr/>
          </p:nvSpPr>
          <p:spPr bwMode="auto">
            <a:xfrm>
              <a:off x="3731305" y="32081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2" name="Rectangle 3012"/>
            <p:cNvSpPr>
              <a:spLocks noChangeArrowheads="1"/>
            </p:cNvSpPr>
            <p:nvPr/>
          </p:nvSpPr>
          <p:spPr bwMode="auto">
            <a:xfrm>
              <a:off x="3731305" y="32430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3" name="Rectangle 3013"/>
            <p:cNvSpPr>
              <a:spLocks noChangeArrowheads="1"/>
            </p:cNvSpPr>
            <p:nvPr/>
          </p:nvSpPr>
          <p:spPr bwMode="auto">
            <a:xfrm>
              <a:off x="3731305" y="32779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4" name="Rectangle 3014"/>
            <p:cNvSpPr>
              <a:spLocks noChangeArrowheads="1"/>
            </p:cNvSpPr>
            <p:nvPr/>
          </p:nvSpPr>
          <p:spPr bwMode="auto">
            <a:xfrm>
              <a:off x="3731305" y="33160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5" name="Rectangle 3015"/>
            <p:cNvSpPr>
              <a:spLocks noChangeArrowheads="1"/>
            </p:cNvSpPr>
            <p:nvPr/>
          </p:nvSpPr>
          <p:spPr bwMode="auto">
            <a:xfrm>
              <a:off x="3731305" y="33509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6" name="Rectangle 3016"/>
            <p:cNvSpPr>
              <a:spLocks noChangeArrowheads="1"/>
            </p:cNvSpPr>
            <p:nvPr/>
          </p:nvSpPr>
          <p:spPr bwMode="auto">
            <a:xfrm>
              <a:off x="3731305" y="33859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7" name="Rectangle 3017"/>
            <p:cNvSpPr>
              <a:spLocks noChangeArrowheads="1"/>
            </p:cNvSpPr>
            <p:nvPr/>
          </p:nvSpPr>
          <p:spPr bwMode="auto">
            <a:xfrm>
              <a:off x="3731305" y="34208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8" name="Rectangle 3018"/>
            <p:cNvSpPr>
              <a:spLocks noChangeArrowheads="1"/>
            </p:cNvSpPr>
            <p:nvPr/>
          </p:nvSpPr>
          <p:spPr bwMode="auto">
            <a:xfrm>
              <a:off x="3731305" y="34557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09" name="Rectangle 3019"/>
            <p:cNvSpPr>
              <a:spLocks noChangeArrowheads="1"/>
            </p:cNvSpPr>
            <p:nvPr/>
          </p:nvSpPr>
          <p:spPr bwMode="auto">
            <a:xfrm>
              <a:off x="3731305" y="34938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0" name="Rectangle 3020"/>
            <p:cNvSpPr>
              <a:spLocks noChangeArrowheads="1"/>
            </p:cNvSpPr>
            <p:nvPr/>
          </p:nvSpPr>
          <p:spPr bwMode="auto">
            <a:xfrm>
              <a:off x="3731305" y="35287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1" name="Rectangle 3021"/>
            <p:cNvSpPr>
              <a:spLocks noChangeArrowheads="1"/>
            </p:cNvSpPr>
            <p:nvPr/>
          </p:nvSpPr>
          <p:spPr bwMode="auto">
            <a:xfrm>
              <a:off x="3731305" y="35637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2" name="Rectangle 3022"/>
            <p:cNvSpPr>
              <a:spLocks noChangeArrowheads="1"/>
            </p:cNvSpPr>
            <p:nvPr/>
          </p:nvSpPr>
          <p:spPr bwMode="auto">
            <a:xfrm>
              <a:off x="3731305" y="36018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3" name="Rectangle 3023"/>
            <p:cNvSpPr>
              <a:spLocks noChangeArrowheads="1"/>
            </p:cNvSpPr>
            <p:nvPr/>
          </p:nvSpPr>
          <p:spPr bwMode="auto">
            <a:xfrm>
              <a:off x="3731305" y="36367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4" name="Rectangle 3024"/>
            <p:cNvSpPr>
              <a:spLocks noChangeArrowheads="1"/>
            </p:cNvSpPr>
            <p:nvPr/>
          </p:nvSpPr>
          <p:spPr bwMode="auto">
            <a:xfrm>
              <a:off x="3731305" y="36716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5" name="Rectangle 3025"/>
            <p:cNvSpPr>
              <a:spLocks noChangeArrowheads="1"/>
            </p:cNvSpPr>
            <p:nvPr/>
          </p:nvSpPr>
          <p:spPr bwMode="auto">
            <a:xfrm>
              <a:off x="3731305" y="37065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6" name="Rectangle 3026"/>
            <p:cNvSpPr>
              <a:spLocks noChangeArrowheads="1"/>
            </p:cNvSpPr>
            <p:nvPr/>
          </p:nvSpPr>
          <p:spPr bwMode="auto">
            <a:xfrm>
              <a:off x="3731305" y="37415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7" name="Rectangle 3027"/>
            <p:cNvSpPr>
              <a:spLocks noChangeArrowheads="1"/>
            </p:cNvSpPr>
            <p:nvPr/>
          </p:nvSpPr>
          <p:spPr bwMode="auto">
            <a:xfrm>
              <a:off x="3731305" y="37796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8" name="Rectangle 3028"/>
            <p:cNvSpPr>
              <a:spLocks noChangeArrowheads="1"/>
            </p:cNvSpPr>
            <p:nvPr/>
          </p:nvSpPr>
          <p:spPr bwMode="auto">
            <a:xfrm>
              <a:off x="3731305" y="38145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19" name="Rectangle 3029"/>
            <p:cNvSpPr>
              <a:spLocks noChangeArrowheads="1"/>
            </p:cNvSpPr>
            <p:nvPr/>
          </p:nvSpPr>
          <p:spPr bwMode="auto">
            <a:xfrm>
              <a:off x="3731305" y="38494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0" name="Rectangle 3030"/>
            <p:cNvSpPr>
              <a:spLocks noChangeArrowheads="1"/>
            </p:cNvSpPr>
            <p:nvPr/>
          </p:nvSpPr>
          <p:spPr bwMode="auto">
            <a:xfrm>
              <a:off x="3731305" y="38875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1" name="Rectangle 3031"/>
            <p:cNvSpPr>
              <a:spLocks noChangeArrowheads="1"/>
            </p:cNvSpPr>
            <p:nvPr/>
          </p:nvSpPr>
          <p:spPr bwMode="auto">
            <a:xfrm>
              <a:off x="3731305" y="39224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2" name="Rectangle 3032"/>
            <p:cNvSpPr>
              <a:spLocks noChangeArrowheads="1"/>
            </p:cNvSpPr>
            <p:nvPr/>
          </p:nvSpPr>
          <p:spPr bwMode="auto">
            <a:xfrm>
              <a:off x="3731305" y="39574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3" name="Rectangle 3033"/>
            <p:cNvSpPr>
              <a:spLocks noChangeArrowheads="1"/>
            </p:cNvSpPr>
            <p:nvPr/>
          </p:nvSpPr>
          <p:spPr bwMode="auto">
            <a:xfrm>
              <a:off x="3731305" y="39923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4" name="Rectangle 3034"/>
            <p:cNvSpPr>
              <a:spLocks noChangeArrowheads="1"/>
            </p:cNvSpPr>
            <p:nvPr/>
          </p:nvSpPr>
          <p:spPr bwMode="auto">
            <a:xfrm>
              <a:off x="3731305" y="40272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5" name="Rectangle 3035"/>
            <p:cNvSpPr>
              <a:spLocks noChangeArrowheads="1"/>
            </p:cNvSpPr>
            <p:nvPr/>
          </p:nvSpPr>
          <p:spPr bwMode="auto">
            <a:xfrm>
              <a:off x="3731305" y="40653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6" name="Rectangle 3036"/>
            <p:cNvSpPr>
              <a:spLocks noChangeArrowheads="1"/>
            </p:cNvSpPr>
            <p:nvPr/>
          </p:nvSpPr>
          <p:spPr bwMode="auto">
            <a:xfrm>
              <a:off x="3731305" y="41002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7" name="Rectangle 3037"/>
            <p:cNvSpPr>
              <a:spLocks noChangeArrowheads="1"/>
            </p:cNvSpPr>
            <p:nvPr/>
          </p:nvSpPr>
          <p:spPr bwMode="auto">
            <a:xfrm>
              <a:off x="3731305" y="41352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8" name="Rectangle 3038"/>
            <p:cNvSpPr>
              <a:spLocks noChangeArrowheads="1"/>
            </p:cNvSpPr>
            <p:nvPr/>
          </p:nvSpPr>
          <p:spPr bwMode="auto">
            <a:xfrm>
              <a:off x="3731305" y="41733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29" name="Rectangle 3039"/>
            <p:cNvSpPr>
              <a:spLocks noChangeArrowheads="1"/>
            </p:cNvSpPr>
            <p:nvPr/>
          </p:nvSpPr>
          <p:spPr bwMode="auto">
            <a:xfrm>
              <a:off x="3731305" y="42082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0" name="Rectangle 3040"/>
            <p:cNvSpPr>
              <a:spLocks noChangeArrowheads="1"/>
            </p:cNvSpPr>
            <p:nvPr/>
          </p:nvSpPr>
          <p:spPr bwMode="auto">
            <a:xfrm>
              <a:off x="3731305" y="42431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1" name="Rectangle 3041"/>
            <p:cNvSpPr>
              <a:spLocks noChangeArrowheads="1"/>
            </p:cNvSpPr>
            <p:nvPr/>
          </p:nvSpPr>
          <p:spPr bwMode="auto">
            <a:xfrm>
              <a:off x="3731305" y="42780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2" name="Rectangle 3042"/>
            <p:cNvSpPr>
              <a:spLocks noChangeArrowheads="1"/>
            </p:cNvSpPr>
            <p:nvPr/>
          </p:nvSpPr>
          <p:spPr bwMode="auto">
            <a:xfrm>
              <a:off x="3731305" y="43130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3" name="Rectangle 3043"/>
            <p:cNvSpPr>
              <a:spLocks noChangeArrowheads="1"/>
            </p:cNvSpPr>
            <p:nvPr/>
          </p:nvSpPr>
          <p:spPr bwMode="auto">
            <a:xfrm>
              <a:off x="3731305" y="43511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4" name="Rectangle 3044"/>
            <p:cNvSpPr>
              <a:spLocks noChangeArrowheads="1"/>
            </p:cNvSpPr>
            <p:nvPr/>
          </p:nvSpPr>
          <p:spPr bwMode="auto">
            <a:xfrm>
              <a:off x="3731305" y="43860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5" name="Rectangle 3045"/>
            <p:cNvSpPr>
              <a:spLocks noChangeArrowheads="1"/>
            </p:cNvSpPr>
            <p:nvPr/>
          </p:nvSpPr>
          <p:spPr bwMode="auto">
            <a:xfrm>
              <a:off x="3731305" y="44209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6" name="Rectangle 3046"/>
            <p:cNvSpPr>
              <a:spLocks noChangeArrowheads="1"/>
            </p:cNvSpPr>
            <p:nvPr/>
          </p:nvSpPr>
          <p:spPr bwMode="auto">
            <a:xfrm>
              <a:off x="3731305" y="44590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7" name="Rectangle 3047"/>
            <p:cNvSpPr>
              <a:spLocks noChangeArrowheads="1"/>
            </p:cNvSpPr>
            <p:nvPr/>
          </p:nvSpPr>
          <p:spPr bwMode="auto">
            <a:xfrm>
              <a:off x="3731305" y="44939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8" name="Rectangle 3048"/>
            <p:cNvSpPr>
              <a:spLocks noChangeArrowheads="1"/>
            </p:cNvSpPr>
            <p:nvPr/>
          </p:nvSpPr>
          <p:spPr bwMode="auto">
            <a:xfrm>
              <a:off x="3731305" y="45320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39" name="Rectangle 3049"/>
            <p:cNvSpPr>
              <a:spLocks noChangeArrowheads="1"/>
            </p:cNvSpPr>
            <p:nvPr/>
          </p:nvSpPr>
          <p:spPr bwMode="auto">
            <a:xfrm>
              <a:off x="3731305" y="457018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0" name="Rectangle 3050"/>
            <p:cNvSpPr>
              <a:spLocks noChangeArrowheads="1"/>
            </p:cNvSpPr>
            <p:nvPr/>
          </p:nvSpPr>
          <p:spPr bwMode="auto">
            <a:xfrm>
              <a:off x="3731305" y="46051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1" name="Rectangle 3051"/>
            <p:cNvSpPr>
              <a:spLocks noChangeArrowheads="1"/>
            </p:cNvSpPr>
            <p:nvPr/>
          </p:nvSpPr>
          <p:spPr bwMode="auto">
            <a:xfrm>
              <a:off x="3731305" y="464321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2" name="Rectangle 3052"/>
            <p:cNvSpPr>
              <a:spLocks noChangeArrowheads="1"/>
            </p:cNvSpPr>
            <p:nvPr/>
          </p:nvSpPr>
          <p:spPr bwMode="auto">
            <a:xfrm>
              <a:off x="3731305" y="4678137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3" name="Rectangle 3053"/>
            <p:cNvSpPr>
              <a:spLocks noChangeArrowheads="1"/>
            </p:cNvSpPr>
            <p:nvPr/>
          </p:nvSpPr>
          <p:spPr bwMode="auto">
            <a:xfrm>
              <a:off x="3731305" y="4713062"/>
              <a:ext cx="19050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4" name="Freeform 3054"/>
            <p:cNvSpPr>
              <a:spLocks/>
            </p:cNvSpPr>
            <p:nvPr/>
          </p:nvSpPr>
          <p:spPr bwMode="auto">
            <a:xfrm>
              <a:off x="811892" y="3519262"/>
              <a:ext cx="209550" cy="908050"/>
            </a:xfrm>
            <a:custGeom>
              <a:avLst/>
              <a:gdLst>
                <a:gd name="T0" fmla="*/ 0 w 132"/>
                <a:gd name="T1" fmla="*/ 16 h 572"/>
                <a:gd name="T2" fmla="*/ 0 w 132"/>
                <a:gd name="T3" fmla="*/ 0 h 572"/>
                <a:gd name="T4" fmla="*/ 16 w 132"/>
                <a:gd name="T5" fmla="*/ 0 h 572"/>
                <a:gd name="T6" fmla="*/ 132 w 132"/>
                <a:gd name="T7" fmla="*/ 556 h 572"/>
                <a:gd name="T8" fmla="*/ 132 w 132"/>
                <a:gd name="T9" fmla="*/ 572 h 572"/>
                <a:gd name="T10" fmla="*/ 116 w 132"/>
                <a:gd name="T11" fmla="*/ 572 h 572"/>
                <a:gd name="T12" fmla="*/ 0 w 132"/>
                <a:gd name="T13" fmla="*/ 1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572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2" y="556"/>
                  </a:lnTo>
                  <a:lnTo>
                    <a:pt x="132" y="572"/>
                  </a:lnTo>
                  <a:lnTo>
                    <a:pt x="116" y="57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5" name="Freeform 3055"/>
            <p:cNvSpPr>
              <a:spLocks/>
            </p:cNvSpPr>
            <p:nvPr/>
          </p:nvSpPr>
          <p:spPr bwMode="auto">
            <a:xfrm>
              <a:off x="996042" y="4112987"/>
              <a:ext cx="206375" cy="314325"/>
            </a:xfrm>
            <a:custGeom>
              <a:avLst/>
              <a:gdLst>
                <a:gd name="T0" fmla="*/ 16 w 130"/>
                <a:gd name="T1" fmla="*/ 198 h 198"/>
                <a:gd name="T2" fmla="*/ 0 w 130"/>
                <a:gd name="T3" fmla="*/ 198 h 198"/>
                <a:gd name="T4" fmla="*/ 0 w 130"/>
                <a:gd name="T5" fmla="*/ 182 h 198"/>
                <a:gd name="T6" fmla="*/ 114 w 130"/>
                <a:gd name="T7" fmla="*/ 0 h 198"/>
                <a:gd name="T8" fmla="*/ 130 w 130"/>
                <a:gd name="T9" fmla="*/ 0 h 198"/>
                <a:gd name="T10" fmla="*/ 130 w 130"/>
                <a:gd name="T11" fmla="*/ 16 h 198"/>
                <a:gd name="T12" fmla="*/ 16 w 130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98">
                  <a:moveTo>
                    <a:pt x="16" y="198"/>
                  </a:moveTo>
                  <a:lnTo>
                    <a:pt x="0" y="198"/>
                  </a:lnTo>
                  <a:lnTo>
                    <a:pt x="0" y="182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198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6" name="Freeform 3056"/>
            <p:cNvSpPr>
              <a:spLocks/>
            </p:cNvSpPr>
            <p:nvPr/>
          </p:nvSpPr>
          <p:spPr bwMode="auto">
            <a:xfrm>
              <a:off x="1177017" y="4112987"/>
              <a:ext cx="206375" cy="504825"/>
            </a:xfrm>
            <a:custGeom>
              <a:avLst/>
              <a:gdLst>
                <a:gd name="T0" fmla="*/ 0 w 130"/>
                <a:gd name="T1" fmla="*/ 16 h 318"/>
                <a:gd name="T2" fmla="*/ 0 w 130"/>
                <a:gd name="T3" fmla="*/ 0 h 318"/>
                <a:gd name="T4" fmla="*/ 16 w 130"/>
                <a:gd name="T5" fmla="*/ 0 h 318"/>
                <a:gd name="T6" fmla="*/ 130 w 130"/>
                <a:gd name="T7" fmla="*/ 302 h 318"/>
                <a:gd name="T8" fmla="*/ 130 w 130"/>
                <a:gd name="T9" fmla="*/ 318 h 318"/>
                <a:gd name="T10" fmla="*/ 114 w 130"/>
                <a:gd name="T11" fmla="*/ 318 h 318"/>
                <a:gd name="T12" fmla="*/ 0 w 130"/>
                <a:gd name="T13" fmla="*/ 1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18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0" y="302"/>
                  </a:lnTo>
                  <a:lnTo>
                    <a:pt x="130" y="318"/>
                  </a:lnTo>
                  <a:lnTo>
                    <a:pt x="114" y="3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7" name="Freeform 3057"/>
            <p:cNvSpPr>
              <a:spLocks/>
            </p:cNvSpPr>
            <p:nvPr/>
          </p:nvSpPr>
          <p:spPr bwMode="auto">
            <a:xfrm>
              <a:off x="1357992" y="4560662"/>
              <a:ext cx="209550" cy="57150"/>
            </a:xfrm>
            <a:custGeom>
              <a:avLst/>
              <a:gdLst>
                <a:gd name="T0" fmla="*/ 16 w 132"/>
                <a:gd name="T1" fmla="*/ 36 h 36"/>
                <a:gd name="T2" fmla="*/ 0 w 132"/>
                <a:gd name="T3" fmla="*/ 36 h 36"/>
                <a:gd name="T4" fmla="*/ 0 w 132"/>
                <a:gd name="T5" fmla="*/ 20 h 36"/>
                <a:gd name="T6" fmla="*/ 116 w 132"/>
                <a:gd name="T7" fmla="*/ 0 h 36"/>
                <a:gd name="T8" fmla="*/ 132 w 132"/>
                <a:gd name="T9" fmla="*/ 0 h 36"/>
                <a:gd name="T10" fmla="*/ 132 w 132"/>
                <a:gd name="T11" fmla="*/ 16 h 36"/>
                <a:gd name="T12" fmla="*/ 16 w 13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6">
                  <a:moveTo>
                    <a:pt x="16" y="36"/>
                  </a:moveTo>
                  <a:lnTo>
                    <a:pt x="0" y="36"/>
                  </a:lnTo>
                  <a:lnTo>
                    <a:pt x="0" y="2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8" name="Freeform 3058"/>
            <p:cNvSpPr>
              <a:spLocks/>
            </p:cNvSpPr>
            <p:nvPr/>
          </p:nvSpPr>
          <p:spPr bwMode="auto">
            <a:xfrm>
              <a:off x="1542142" y="4335237"/>
              <a:ext cx="206375" cy="250825"/>
            </a:xfrm>
            <a:custGeom>
              <a:avLst/>
              <a:gdLst>
                <a:gd name="T0" fmla="*/ 16 w 130"/>
                <a:gd name="T1" fmla="*/ 158 h 158"/>
                <a:gd name="T2" fmla="*/ 0 w 130"/>
                <a:gd name="T3" fmla="*/ 158 h 158"/>
                <a:gd name="T4" fmla="*/ 0 w 130"/>
                <a:gd name="T5" fmla="*/ 142 h 158"/>
                <a:gd name="T6" fmla="*/ 114 w 130"/>
                <a:gd name="T7" fmla="*/ 0 h 158"/>
                <a:gd name="T8" fmla="*/ 130 w 130"/>
                <a:gd name="T9" fmla="*/ 0 h 158"/>
                <a:gd name="T10" fmla="*/ 130 w 130"/>
                <a:gd name="T11" fmla="*/ 16 h 158"/>
                <a:gd name="T12" fmla="*/ 16 w 130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58">
                  <a:moveTo>
                    <a:pt x="16" y="158"/>
                  </a:moveTo>
                  <a:lnTo>
                    <a:pt x="0" y="158"/>
                  </a:lnTo>
                  <a:lnTo>
                    <a:pt x="0" y="142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158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49" name="Freeform 3059"/>
            <p:cNvSpPr>
              <a:spLocks/>
            </p:cNvSpPr>
            <p:nvPr/>
          </p:nvSpPr>
          <p:spPr bwMode="auto">
            <a:xfrm>
              <a:off x="1723117" y="4160612"/>
              <a:ext cx="206375" cy="200025"/>
            </a:xfrm>
            <a:custGeom>
              <a:avLst/>
              <a:gdLst>
                <a:gd name="T0" fmla="*/ 16 w 130"/>
                <a:gd name="T1" fmla="*/ 126 h 126"/>
                <a:gd name="T2" fmla="*/ 0 w 130"/>
                <a:gd name="T3" fmla="*/ 126 h 126"/>
                <a:gd name="T4" fmla="*/ 0 w 130"/>
                <a:gd name="T5" fmla="*/ 110 h 126"/>
                <a:gd name="T6" fmla="*/ 114 w 130"/>
                <a:gd name="T7" fmla="*/ 0 h 126"/>
                <a:gd name="T8" fmla="*/ 130 w 130"/>
                <a:gd name="T9" fmla="*/ 0 h 126"/>
                <a:gd name="T10" fmla="*/ 130 w 130"/>
                <a:gd name="T11" fmla="*/ 16 h 126"/>
                <a:gd name="T12" fmla="*/ 16 w 130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26">
                  <a:moveTo>
                    <a:pt x="16" y="126"/>
                  </a:moveTo>
                  <a:lnTo>
                    <a:pt x="0" y="126"/>
                  </a:lnTo>
                  <a:lnTo>
                    <a:pt x="0" y="110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12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0" name="Freeform 3060"/>
            <p:cNvSpPr>
              <a:spLocks/>
            </p:cNvSpPr>
            <p:nvPr/>
          </p:nvSpPr>
          <p:spPr bwMode="auto">
            <a:xfrm>
              <a:off x="1904092" y="3919312"/>
              <a:ext cx="209550" cy="266700"/>
            </a:xfrm>
            <a:custGeom>
              <a:avLst/>
              <a:gdLst>
                <a:gd name="T0" fmla="*/ 16 w 132"/>
                <a:gd name="T1" fmla="*/ 168 h 168"/>
                <a:gd name="T2" fmla="*/ 0 w 132"/>
                <a:gd name="T3" fmla="*/ 168 h 168"/>
                <a:gd name="T4" fmla="*/ 0 w 132"/>
                <a:gd name="T5" fmla="*/ 152 h 168"/>
                <a:gd name="T6" fmla="*/ 116 w 132"/>
                <a:gd name="T7" fmla="*/ 0 h 168"/>
                <a:gd name="T8" fmla="*/ 132 w 132"/>
                <a:gd name="T9" fmla="*/ 0 h 168"/>
                <a:gd name="T10" fmla="*/ 132 w 132"/>
                <a:gd name="T11" fmla="*/ 16 h 168"/>
                <a:gd name="T12" fmla="*/ 16 w 132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68">
                  <a:moveTo>
                    <a:pt x="16" y="168"/>
                  </a:moveTo>
                  <a:lnTo>
                    <a:pt x="0" y="168"/>
                  </a:lnTo>
                  <a:lnTo>
                    <a:pt x="0" y="152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1" name="Freeform 3061"/>
            <p:cNvSpPr>
              <a:spLocks/>
            </p:cNvSpPr>
            <p:nvPr/>
          </p:nvSpPr>
          <p:spPr bwMode="auto">
            <a:xfrm>
              <a:off x="2088242" y="3919312"/>
              <a:ext cx="206375" cy="219075"/>
            </a:xfrm>
            <a:custGeom>
              <a:avLst/>
              <a:gdLst>
                <a:gd name="T0" fmla="*/ 0 w 130"/>
                <a:gd name="T1" fmla="*/ 16 h 138"/>
                <a:gd name="T2" fmla="*/ 0 w 130"/>
                <a:gd name="T3" fmla="*/ 0 h 138"/>
                <a:gd name="T4" fmla="*/ 16 w 130"/>
                <a:gd name="T5" fmla="*/ 0 h 138"/>
                <a:gd name="T6" fmla="*/ 130 w 130"/>
                <a:gd name="T7" fmla="*/ 122 h 138"/>
                <a:gd name="T8" fmla="*/ 130 w 130"/>
                <a:gd name="T9" fmla="*/ 138 h 138"/>
                <a:gd name="T10" fmla="*/ 114 w 130"/>
                <a:gd name="T11" fmla="*/ 138 h 138"/>
                <a:gd name="T12" fmla="*/ 0 w 130"/>
                <a:gd name="T13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8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0" y="122"/>
                  </a:lnTo>
                  <a:lnTo>
                    <a:pt x="130" y="138"/>
                  </a:lnTo>
                  <a:lnTo>
                    <a:pt x="114" y="13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2" name="Freeform 3062"/>
            <p:cNvSpPr>
              <a:spLocks/>
            </p:cNvSpPr>
            <p:nvPr/>
          </p:nvSpPr>
          <p:spPr bwMode="auto">
            <a:xfrm>
              <a:off x="2269217" y="4112987"/>
              <a:ext cx="207963" cy="441325"/>
            </a:xfrm>
            <a:custGeom>
              <a:avLst/>
              <a:gdLst>
                <a:gd name="T0" fmla="*/ 0 w 131"/>
                <a:gd name="T1" fmla="*/ 16 h 278"/>
                <a:gd name="T2" fmla="*/ 0 w 131"/>
                <a:gd name="T3" fmla="*/ 0 h 278"/>
                <a:gd name="T4" fmla="*/ 16 w 131"/>
                <a:gd name="T5" fmla="*/ 0 h 278"/>
                <a:gd name="T6" fmla="*/ 131 w 131"/>
                <a:gd name="T7" fmla="*/ 262 h 278"/>
                <a:gd name="T8" fmla="*/ 131 w 131"/>
                <a:gd name="T9" fmla="*/ 278 h 278"/>
                <a:gd name="T10" fmla="*/ 115 w 131"/>
                <a:gd name="T11" fmla="*/ 278 h 278"/>
                <a:gd name="T12" fmla="*/ 0 w 131"/>
                <a:gd name="T13" fmla="*/ 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278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1" y="262"/>
                  </a:lnTo>
                  <a:lnTo>
                    <a:pt x="131" y="278"/>
                  </a:lnTo>
                  <a:lnTo>
                    <a:pt x="115" y="27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3" name="Freeform 3063"/>
            <p:cNvSpPr>
              <a:spLocks/>
            </p:cNvSpPr>
            <p:nvPr/>
          </p:nvSpPr>
          <p:spPr bwMode="auto">
            <a:xfrm>
              <a:off x="2451780" y="3985987"/>
              <a:ext cx="209550" cy="568325"/>
            </a:xfrm>
            <a:custGeom>
              <a:avLst/>
              <a:gdLst>
                <a:gd name="T0" fmla="*/ 16 w 132"/>
                <a:gd name="T1" fmla="*/ 358 h 358"/>
                <a:gd name="T2" fmla="*/ 0 w 132"/>
                <a:gd name="T3" fmla="*/ 358 h 358"/>
                <a:gd name="T4" fmla="*/ 0 w 132"/>
                <a:gd name="T5" fmla="*/ 342 h 358"/>
                <a:gd name="T6" fmla="*/ 116 w 132"/>
                <a:gd name="T7" fmla="*/ 0 h 358"/>
                <a:gd name="T8" fmla="*/ 132 w 132"/>
                <a:gd name="T9" fmla="*/ 0 h 358"/>
                <a:gd name="T10" fmla="*/ 132 w 132"/>
                <a:gd name="T11" fmla="*/ 16 h 358"/>
                <a:gd name="T12" fmla="*/ 16 w 132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58">
                  <a:moveTo>
                    <a:pt x="16" y="358"/>
                  </a:moveTo>
                  <a:lnTo>
                    <a:pt x="0" y="358"/>
                  </a:lnTo>
                  <a:lnTo>
                    <a:pt x="0" y="342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6" y="358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4" name="Freeform 3064"/>
            <p:cNvSpPr>
              <a:spLocks/>
            </p:cNvSpPr>
            <p:nvPr/>
          </p:nvSpPr>
          <p:spPr bwMode="auto">
            <a:xfrm>
              <a:off x="2635930" y="3985987"/>
              <a:ext cx="206375" cy="57150"/>
            </a:xfrm>
            <a:custGeom>
              <a:avLst/>
              <a:gdLst>
                <a:gd name="T0" fmla="*/ 0 w 130"/>
                <a:gd name="T1" fmla="*/ 16 h 36"/>
                <a:gd name="T2" fmla="*/ 0 w 130"/>
                <a:gd name="T3" fmla="*/ 0 h 36"/>
                <a:gd name="T4" fmla="*/ 16 w 130"/>
                <a:gd name="T5" fmla="*/ 0 h 36"/>
                <a:gd name="T6" fmla="*/ 130 w 130"/>
                <a:gd name="T7" fmla="*/ 20 h 36"/>
                <a:gd name="T8" fmla="*/ 130 w 130"/>
                <a:gd name="T9" fmla="*/ 36 h 36"/>
                <a:gd name="T10" fmla="*/ 114 w 130"/>
                <a:gd name="T11" fmla="*/ 36 h 36"/>
                <a:gd name="T12" fmla="*/ 0 w 130"/>
                <a:gd name="T1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6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0" y="20"/>
                  </a:lnTo>
                  <a:lnTo>
                    <a:pt x="130" y="36"/>
                  </a:lnTo>
                  <a:lnTo>
                    <a:pt x="114" y="3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5" name="Freeform 3065"/>
            <p:cNvSpPr>
              <a:spLocks/>
            </p:cNvSpPr>
            <p:nvPr/>
          </p:nvSpPr>
          <p:spPr bwMode="auto">
            <a:xfrm>
              <a:off x="2816905" y="3360512"/>
              <a:ext cx="206375" cy="682625"/>
            </a:xfrm>
            <a:custGeom>
              <a:avLst/>
              <a:gdLst>
                <a:gd name="T0" fmla="*/ 16 w 130"/>
                <a:gd name="T1" fmla="*/ 430 h 430"/>
                <a:gd name="T2" fmla="*/ 0 w 130"/>
                <a:gd name="T3" fmla="*/ 430 h 430"/>
                <a:gd name="T4" fmla="*/ 0 w 130"/>
                <a:gd name="T5" fmla="*/ 414 h 430"/>
                <a:gd name="T6" fmla="*/ 114 w 130"/>
                <a:gd name="T7" fmla="*/ 0 h 430"/>
                <a:gd name="T8" fmla="*/ 130 w 130"/>
                <a:gd name="T9" fmla="*/ 0 h 430"/>
                <a:gd name="T10" fmla="*/ 130 w 130"/>
                <a:gd name="T11" fmla="*/ 16 h 430"/>
                <a:gd name="T12" fmla="*/ 16 w 130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30">
                  <a:moveTo>
                    <a:pt x="16" y="430"/>
                  </a:moveTo>
                  <a:lnTo>
                    <a:pt x="0" y="430"/>
                  </a:lnTo>
                  <a:lnTo>
                    <a:pt x="0" y="414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430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6" name="Freeform 3066"/>
            <p:cNvSpPr>
              <a:spLocks/>
            </p:cNvSpPr>
            <p:nvPr/>
          </p:nvSpPr>
          <p:spPr bwMode="auto">
            <a:xfrm>
              <a:off x="2997880" y="3360512"/>
              <a:ext cx="209550" cy="219075"/>
            </a:xfrm>
            <a:custGeom>
              <a:avLst/>
              <a:gdLst>
                <a:gd name="T0" fmla="*/ 0 w 132"/>
                <a:gd name="T1" fmla="*/ 16 h 138"/>
                <a:gd name="T2" fmla="*/ 0 w 132"/>
                <a:gd name="T3" fmla="*/ 0 h 138"/>
                <a:gd name="T4" fmla="*/ 16 w 132"/>
                <a:gd name="T5" fmla="*/ 0 h 138"/>
                <a:gd name="T6" fmla="*/ 132 w 132"/>
                <a:gd name="T7" fmla="*/ 122 h 138"/>
                <a:gd name="T8" fmla="*/ 132 w 132"/>
                <a:gd name="T9" fmla="*/ 138 h 138"/>
                <a:gd name="T10" fmla="*/ 116 w 132"/>
                <a:gd name="T11" fmla="*/ 138 h 138"/>
                <a:gd name="T12" fmla="*/ 0 w 132"/>
                <a:gd name="T13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8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2" y="122"/>
                  </a:lnTo>
                  <a:lnTo>
                    <a:pt x="132" y="138"/>
                  </a:lnTo>
                  <a:lnTo>
                    <a:pt x="116" y="13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7" name="Freeform 3067"/>
            <p:cNvSpPr>
              <a:spLocks/>
            </p:cNvSpPr>
            <p:nvPr/>
          </p:nvSpPr>
          <p:spPr bwMode="auto">
            <a:xfrm>
              <a:off x="3182030" y="3554187"/>
              <a:ext cx="206375" cy="504825"/>
            </a:xfrm>
            <a:custGeom>
              <a:avLst/>
              <a:gdLst>
                <a:gd name="T0" fmla="*/ 0 w 130"/>
                <a:gd name="T1" fmla="*/ 16 h 318"/>
                <a:gd name="T2" fmla="*/ 0 w 130"/>
                <a:gd name="T3" fmla="*/ 0 h 318"/>
                <a:gd name="T4" fmla="*/ 16 w 130"/>
                <a:gd name="T5" fmla="*/ 0 h 318"/>
                <a:gd name="T6" fmla="*/ 130 w 130"/>
                <a:gd name="T7" fmla="*/ 302 h 318"/>
                <a:gd name="T8" fmla="*/ 130 w 130"/>
                <a:gd name="T9" fmla="*/ 318 h 318"/>
                <a:gd name="T10" fmla="*/ 114 w 130"/>
                <a:gd name="T11" fmla="*/ 318 h 318"/>
                <a:gd name="T12" fmla="*/ 0 w 130"/>
                <a:gd name="T13" fmla="*/ 1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18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0" y="302"/>
                  </a:lnTo>
                  <a:lnTo>
                    <a:pt x="130" y="318"/>
                  </a:lnTo>
                  <a:lnTo>
                    <a:pt x="114" y="3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8" name="Freeform 3068"/>
            <p:cNvSpPr>
              <a:spLocks/>
            </p:cNvSpPr>
            <p:nvPr/>
          </p:nvSpPr>
          <p:spPr bwMode="auto">
            <a:xfrm>
              <a:off x="3363005" y="3712937"/>
              <a:ext cx="209550" cy="346075"/>
            </a:xfrm>
            <a:custGeom>
              <a:avLst/>
              <a:gdLst>
                <a:gd name="T0" fmla="*/ 16 w 132"/>
                <a:gd name="T1" fmla="*/ 218 h 218"/>
                <a:gd name="T2" fmla="*/ 0 w 132"/>
                <a:gd name="T3" fmla="*/ 218 h 218"/>
                <a:gd name="T4" fmla="*/ 0 w 132"/>
                <a:gd name="T5" fmla="*/ 202 h 218"/>
                <a:gd name="T6" fmla="*/ 116 w 132"/>
                <a:gd name="T7" fmla="*/ 0 h 218"/>
                <a:gd name="T8" fmla="*/ 132 w 132"/>
                <a:gd name="T9" fmla="*/ 0 h 218"/>
                <a:gd name="T10" fmla="*/ 132 w 132"/>
                <a:gd name="T11" fmla="*/ 16 h 218"/>
                <a:gd name="T12" fmla="*/ 16 w 132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18">
                  <a:moveTo>
                    <a:pt x="16" y="218"/>
                  </a:moveTo>
                  <a:lnTo>
                    <a:pt x="0" y="218"/>
                  </a:lnTo>
                  <a:lnTo>
                    <a:pt x="0" y="202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6" y="218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59" name="Freeform 3069"/>
            <p:cNvSpPr>
              <a:spLocks/>
            </p:cNvSpPr>
            <p:nvPr/>
          </p:nvSpPr>
          <p:spPr bwMode="auto">
            <a:xfrm>
              <a:off x="3547155" y="1742849"/>
              <a:ext cx="206375" cy="1995488"/>
            </a:xfrm>
            <a:custGeom>
              <a:avLst/>
              <a:gdLst>
                <a:gd name="T0" fmla="*/ 16 w 130"/>
                <a:gd name="T1" fmla="*/ 1257 h 1257"/>
                <a:gd name="T2" fmla="*/ 0 w 130"/>
                <a:gd name="T3" fmla="*/ 1257 h 1257"/>
                <a:gd name="T4" fmla="*/ 0 w 130"/>
                <a:gd name="T5" fmla="*/ 1241 h 1257"/>
                <a:gd name="T6" fmla="*/ 114 w 130"/>
                <a:gd name="T7" fmla="*/ 0 h 1257"/>
                <a:gd name="T8" fmla="*/ 130 w 130"/>
                <a:gd name="T9" fmla="*/ 0 h 1257"/>
                <a:gd name="T10" fmla="*/ 130 w 130"/>
                <a:gd name="T11" fmla="*/ 16 h 1257"/>
                <a:gd name="T12" fmla="*/ 16 w 130"/>
                <a:gd name="T13" fmla="*/ 1257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257">
                  <a:moveTo>
                    <a:pt x="16" y="1257"/>
                  </a:moveTo>
                  <a:lnTo>
                    <a:pt x="0" y="1257"/>
                  </a:lnTo>
                  <a:lnTo>
                    <a:pt x="0" y="1241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1257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0" name="Freeform 3070"/>
            <p:cNvSpPr>
              <a:spLocks/>
            </p:cNvSpPr>
            <p:nvPr/>
          </p:nvSpPr>
          <p:spPr bwMode="auto">
            <a:xfrm>
              <a:off x="3728130" y="1742849"/>
              <a:ext cx="152400" cy="1801813"/>
            </a:xfrm>
            <a:custGeom>
              <a:avLst/>
              <a:gdLst>
                <a:gd name="T0" fmla="*/ 0 w 96"/>
                <a:gd name="T1" fmla="*/ 16 h 1135"/>
                <a:gd name="T2" fmla="*/ 0 w 96"/>
                <a:gd name="T3" fmla="*/ 0 h 1135"/>
                <a:gd name="T4" fmla="*/ 16 w 96"/>
                <a:gd name="T5" fmla="*/ 0 h 1135"/>
                <a:gd name="T6" fmla="*/ 96 w 96"/>
                <a:gd name="T7" fmla="*/ 1119 h 1135"/>
                <a:gd name="T8" fmla="*/ 96 w 96"/>
                <a:gd name="T9" fmla="*/ 1135 h 1135"/>
                <a:gd name="T10" fmla="*/ 80 w 96"/>
                <a:gd name="T11" fmla="*/ 1135 h 1135"/>
                <a:gd name="T12" fmla="*/ 0 w 96"/>
                <a:gd name="T13" fmla="*/ 16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135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96" y="1119"/>
                  </a:lnTo>
                  <a:lnTo>
                    <a:pt x="96" y="1135"/>
                  </a:lnTo>
                  <a:lnTo>
                    <a:pt x="80" y="113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1" name="Rectangle 3071"/>
            <p:cNvSpPr>
              <a:spLocks noChangeArrowheads="1"/>
            </p:cNvSpPr>
            <p:nvPr/>
          </p:nvSpPr>
          <p:spPr bwMode="auto">
            <a:xfrm>
              <a:off x="811892" y="4719412"/>
              <a:ext cx="209550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2" name="Rectangle 3072"/>
            <p:cNvSpPr>
              <a:spLocks noChangeArrowheads="1"/>
            </p:cNvSpPr>
            <p:nvPr/>
          </p:nvSpPr>
          <p:spPr bwMode="auto">
            <a:xfrm>
              <a:off x="996042" y="4719412"/>
              <a:ext cx="206375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3" name="Rectangle 3073"/>
            <p:cNvSpPr>
              <a:spLocks noChangeArrowheads="1"/>
            </p:cNvSpPr>
            <p:nvPr/>
          </p:nvSpPr>
          <p:spPr bwMode="auto">
            <a:xfrm>
              <a:off x="1177017" y="4719412"/>
              <a:ext cx="206375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4" name="Rectangle 3074"/>
            <p:cNvSpPr>
              <a:spLocks noChangeArrowheads="1"/>
            </p:cNvSpPr>
            <p:nvPr/>
          </p:nvSpPr>
          <p:spPr bwMode="auto">
            <a:xfrm>
              <a:off x="1357992" y="4719412"/>
              <a:ext cx="209550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5" name="Rectangle 3075"/>
            <p:cNvSpPr>
              <a:spLocks noChangeArrowheads="1"/>
            </p:cNvSpPr>
            <p:nvPr/>
          </p:nvSpPr>
          <p:spPr bwMode="auto">
            <a:xfrm>
              <a:off x="1542142" y="4719412"/>
              <a:ext cx="206375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6" name="Rectangle 3076"/>
            <p:cNvSpPr>
              <a:spLocks noChangeArrowheads="1"/>
            </p:cNvSpPr>
            <p:nvPr/>
          </p:nvSpPr>
          <p:spPr bwMode="auto">
            <a:xfrm>
              <a:off x="1723117" y="4719412"/>
              <a:ext cx="206375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67" name="Rectangle 3077"/>
            <p:cNvSpPr>
              <a:spLocks noChangeArrowheads="1"/>
            </p:cNvSpPr>
            <p:nvPr/>
          </p:nvSpPr>
          <p:spPr bwMode="auto">
            <a:xfrm>
              <a:off x="1904092" y="4719412"/>
              <a:ext cx="209550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6" name="Rectangle 3079"/>
            <p:cNvSpPr>
              <a:spLocks noChangeArrowheads="1"/>
            </p:cNvSpPr>
            <p:nvPr/>
          </p:nvSpPr>
          <p:spPr bwMode="auto">
            <a:xfrm>
              <a:off x="2088242" y="4719412"/>
              <a:ext cx="206375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7" name="Rectangle 3080"/>
            <p:cNvSpPr>
              <a:spLocks noChangeArrowheads="1"/>
            </p:cNvSpPr>
            <p:nvPr/>
          </p:nvSpPr>
          <p:spPr bwMode="auto">
            <a:xfrm>
              <a:off x="2269217" y="4719412"/>
              <a:ext cx="207963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8" name="Rectangle 3081"/>
            <p:cNvSpPr>
              <a:spLocks noChangeArrowheads="1"/>
            </p:cNvSpPr>
            <p:nvPr/>
          </p:nvSpPr>
          <p:spPr bwMode="auto">
            <a:xfrm>
              <a:off x="2451780" y="4719412"/>
              <a:ext cx="209550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79" name="Freeform 3082"/>
            <p:cNvSpPr>
              <a:spLocks/>
            </p:cNvSpPr>
            <p:nvPr/>
          </p:nvSpPr>
          <p:spPr bwMode="auto">
            <a:xfrm>
              <a:off x="2635930" y="2584224"/>
              <a:ext cx="206375" cy="2160588"/>
            </a:xfrm>
            <a:custGeom>
              <a:avLst/>
              <a:gdLst>
                <a:gd name="T0" fmla="*/ 16 w 130"/>
                <a:gd name="T1" fmla="*/ 1361 h 1361"/>
                <a:gd name="T2" fmla="*/ 0 w 130"/>
                <a:gd name="T3" fmla="*/ 1361 h 1361"/>
                <a:gd name="T4" fmla="*/ 0 w 130"/>
                <a:gd name="T5" fmla="*/ 1345 h 1361"/>
                <a:gd name="T6" fmla="*/ 114 w 130"/>
                <a:gd name="T7" fmla="*/ 0 h 1361"/>
                <a:gd name="T8" fmla="*/ 130 w 130"/>
                <a:gd name="T9" fmla="*/ 0 h 1361"/>
                <a:gd name="T10" fmla="*/ 130 w 130"/>
                <a:gd name="T11" fmla="*/ 16 h 1361"/>
                <a:gd name="T12" fmla="*/ 16 w 130"/>
                <a:gd name="T1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61">
                  <a:moveTo>
                    <a:pt x="16" y="1361"/>
                  </a:moveTo>
                  <a:lnTo>
                    <a:pt x="0" y="1361"/>
                  </a:lnTo>
                  <a:lnTo>
                    <a:pt x="0" y="1345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1361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0" name="Freeform 3083"/>
            <p:cNvSpPr>
              <a:spLocks/>
            </p:cNvSpPr>
            <p:nvPr/>
          </p:nvSpPr>
          <p:spPr bwMode="auto">
            <a:xfrm>
              <a:off x="2816905" y="2584224"/>
              <a:ext cx="206375" cy="1093788"/>
            </a:xfrm>
            <a:custGeom>
              <a:avLst/>
              <a:gdLst>
                <a:gd name="T0" fmla="*/ 0 w 130"/>
                <a:gd name="T1" fmla="*/ 16 h 689"/>
                <a:gd name="T2" fmla="*/ 0 w 130"/>
                <a:gd name="T3" fmla="*/ 0 h 689"/>
                <a:gd name="T4" fmla="*/ 16 w 130"/>
                <a:gd name="T5" fmla="*/ 0 h 689"/>
                <a:gd name="T6" fmla="*/ 130 w 130"/>
                <a:gd name="T7" fmla="*/ 673 h 689"/>
                <a:gd name="T8" fmla="*/ 130 w 130"/>
                <a:gd name="T9" fmla="*/ 689 h 689"/>
                <a:gd name="T10" fmla="*/ 114 w 130"/>
                <a:gd name="T11" fmla="*/ 689 h 689"/>
                <a:gd name="T12" fmla="*/ 0 w 130"/>
                <a:gd name="T13" fmla="*/ 16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89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0" y="673"/>
                  </a:lnTo>
                  <a:lnTo>
                    <a:pt x="130" y="689"/>
                  </a:lnTo>
                  <a:lnTo>
                    <a:pt x="114" y="68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1" name="Freeform 3084"/>
            <p:cNvSpPr>
              <a:spLocks/>
            </p:cNvSpPr>
            <p:nvPr/>
          </p:nvSpPr>
          <p:spPr bwMode="auto">
            <a:xfrm>
              <a:off x="2997880" y="2584224"/>
              <a:ext cx="209550" cy="1093788"/>
            </a:xfrm>
            <a:custGeom>
              <a:avLst/>
              <a:gdLst>
                <a:gd name="T0" fmla="*/ 16 w 132"/>
                <a:gd name="T1" fmla="*/ 689 h 689"/>
                <a:gd name="T2" fmla="*/ 0 w 132"/>
                <a:gd name="T3" fmla="*/ 689 h 689"/>
                <a:gd name="T4" fmla="*/ 0 w 132"/>
                <a:gd name="T5" fmla="*/ 673 h 689"/>
                <a:gd name="T6" fmla="*/ 116 w 132"/>
                <a:gd name="T7" fmla="*/ 0 h 689"/>
                <a:gd name="T8" fmla="*/ 132 w 132"/>
                <a:gd name="T9" fmla="*/ 0 h 689"/>
                <a:gd name="T10" fmla="*/ 132 w 132"/>
                <a:gd name="T11" fmla="*/ 16 h 689"/>
                <a:gd name="T12" fmla="*/ 16 w 132"/>
                <a:gd name="T13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89">
                  <a:moveTo>
                    <a:pt x="16" y="689"/>
                  </a:moveTo>
                  <a:lnTo>
                    <a:pt x="0" y="689"/>
                  </a:lnTo>
                  <a:lnTo>
                    <a:pt x="0" y="673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6" y="689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2" name="Rectangle 3085"/>
            <p:cNvSpPr>
              <a:spLocks noChangeArrowheads="1"/>
            </p:cNvSpPr>
            <p:nvPr/>
          </p:nvSpPr>
          <p:spPr bwMode="auto">
            <a:xfrm>
              <a:off x="3182030" y="2584224"/>
              <a:ext cx="206375" cy="2540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3" name="Freeform 3086"/>
            <p:cNvSpPr>
              <a:spLocks/>
            </p:cNvSpPr>
            <p:nvPr/>
          </p:nvSpPr>
          <p:spPr bwMode="auto">
            <a:xfrm>
              <a:off x="3363005" y="2584224"/>
              <a:ext cx="209550" cy="2160588"/>
            </a:xfrm>
            <a:custGeom>
              <a:avLst/>
              <a:gdLst>
                <a:gd name="T0" fmla="*/ 0 w 132"/>
                <a:gd name="T1" fmla="*/ 16 h 1361"/>
                <a:gd name="T2" fmla="*/ 0 w 132"/>
                <a:gd name="T3" fmla="*/ 0 h 1361"/>
                <a:gd name="T4" fmla="*/ 16 w 132"/>
                <a:gd name="T5" fmla="*/ 0 h 1361"/>
                <a:gd name="T6" fmla="*/ 132 w 132"/>
                <a:gd name="T7" fmla="*/ 1345 h 1361"/>
                <a:gd name="T8" fmla="*/ 132 w 132"/>
                <a:gd name="T9" fmla="*/ 1361 h 1361"/>
                <a:gd name="T10" fmla="*/ 116 w 132"/>
                <a:gd name="T11" fmla="*/ 1361 h 1361"/>
                <a:gd name="T12" fmla="*/ 0 w 132"/>
                <a:gd name="T13" fmla="*/ 16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61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32" y="1345"/>
                  </a:lnTo>
                  <a:lnTo>
                    <a:pt x="132" y="1361"/>
                  </a:lnTo>
                  <a:lnTo>
                    <a:pt x="116" y="136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4" name="Freeform 3087"/>
            <p:cNvSpPr>
              <a:spLocks/>
            </p:cNvSpPr>
            <p:nvPr/>
          </p:nvSpPr>
          <p:spPr bwMode="auto">
            <a:xfrm>
              <a:off x="3547155" y="3119212"/>
              <a:ext cx="206375" cy="1625600"/>
            </a:xfrm>
            <a:custGeom>
              <a:avLst/>
              <a:gdLst>
                <a:gd name="T0" fmla="*/ 16 w 130"/>
                <a:gd name="T1" fmla="*/ 1024 h 1024"/>
                <a:gd name="T2" fmla="*/ 0 w 130"/>
                <a:gd name="T3" fmla="*/ 1024 h 1024"/>
                <a:gd name="T4" fmla="*/ 0 w 130"/>
                <a:gd name="T5" fmla="*/ 1008 h 1024"/>
                <a:gd name="T6" fmla="*/ 114 w 130"/>
                <a:gd name="T7" fmla="*/ 0 h 1024"/>
                <a:gd name="T8" fmla="*/ 130 w 130"/>
                <a:gd name="T9" fmla="*/ 0 h 1024"/>
                <a:gd name="T10" fmla="*/ 130 w 130"/>
                <a:gd name="T11" fmla="*/ 16 h 1024"/>
                <a:gd name="T12" fmla="*/ 16 w 130"/>
                <a:gd name="T13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024">
                  <a:moveTo>
                    <a:pt x="16" y="1024"/>
                  </a:moveTo>
                  <a:lnTo>
                    <a:pt x="0" y="1024"/>
                  </a:lnTo>
                  <a:lnTo>
                    <a:pt x="0" y="1008"/>
                  </a:lnTo>
                  <a:lnTo>
                    <a:pt x="114" y="0"/>
                  </a:lnTo>
                  <a:lnTo>
                    <a:pt x="130" y="0"/>
                  </a:lnTo>
                  <a:lnTo>
                    <a:pt x="130" y="16"/>
                  </a:lnTo>
                  <a:lnTo>
                    <a:pt x="16" y="1024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5" name="Freeform 3088"/>
            <p:cNvSpPr>
              <a:spLocks/>
            </p:cNvSpPr>
            <p:nvPr/>
          </p:nvSpPr>
          <p:spPr bwMode="auto">
            <a:xfrm>
              <a:off x="3728130" y="3119212"/>
              <a:ext cx="152400" cy="1625600"/>
            </a:xfrm>
            <a:custGeom>
              <a:avLst/>
              <a:gdLst>
                <a:gd name="T0" fmla="*/ 0 w 96"/>
                <a:gd name="T1" fmla="*/ 16 h 1024"/>
                <a:gd name="T2" fmla="*/ 0 w 96"/>
                <a:gd name="T3" fmla="*/ 0 h 1024"/>
                <a:gd name="T4" fmla="*/ 16 w 96"/>
                <a:gd name="T5" fmla="*/ 0 h 1024"/>
                <a:gd name="T6" fmla="*/ 96 w 96"/>
                <a:gd name="T7" fmla="*/ 1008 h 1024"/>
                <a:gd name="T8" fmla="*/ 96 w 96"/>
                <a:gd name="T9" fmla="*/ 1024 h 1024"/>
                <a:gd name="T10" fmla="*/ 80 w 96"/>
                <a:gd name="T11" fmla="*/ 1024 h 1024"/>
                <a:gd name="T12" fmla="*/ 0 w 96"/>
                <a:gd name="T13" fmla="*/ 16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4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96" y="1008"/>
                  </a:lnTo>
                  <a:lnTo>
                    <a:pt x="96" y="1024"/>
                  </a:lnTo>
                  <a:lnTo>
                    <a:pt x="80" y="10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6" name="Rectangle 3089"/>
            <p:cNvSpPr>
              <a:spLocks noChangeArrowheads="1"/>
            </p:cNvSpPr>
            <p:nvPr/>
          </p:nvSpPr>
          <p:spPr bwMode="auto">
            <a:xfrm>
              <a:off x="821417" y="4728937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7" name="Rectangle 3090"/>
            <p:cNvSpPr>
              <a:spLocks noChangeArrowheads="1"/>
            </p:cNvSpPr>
            <p:nvPr/>
          </p:nvSpPr>
          <p:spPr bwMode="auto">
            <a:xfrm>
              <a:off x="821417" y="3928837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8" name="Rectangle 3091"/>
            <p:cNvSpPr>
              <a:spLocks noChangeArrowheads="1"/>
            </p:cNvSpPr>
            <p:nvPr/>
          </p:nvSpPr>
          <p:spPr bwMode="auto">
            <a:xfrm>
              <a:off x="821417" y="3128737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89" name="Rectangle 3092"/>
            <p:cNvSpPr>
              <a:spLocks noChangeArrowheads="1"/>
            </p:cNvSpPr>
            <p:nvPr/>
          </p:nvSpPr>
          <p:spPr bwMode="auto">
            <a:xfrm>
              <a:off x="821417" y="232704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0" name="Rectangle 3093"/>
            <p:cNvSpPr>
              <a:spLocks noChangeArrowheads="1"/>
            </p:cNvSpPr>
            <p:nvPr/>
          </p:nvSpPr>
          <p:spPr bwMode="auto">
            <a:xfrm>
              <a:off x="821417" y="152694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1" name="Rectangle 3094"/>
            <p:cNvSpPr>
              <a:spLocks noChangeArrowheads="1"/>
            </p:cNvSpPr>
            <p:nvPr/>
          </p:nvSpPr>
          <p:spPr bwMode="auto">
            <a:xfrm>
              <a:off x="3810680" y="4728937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2" name="Rectangle 3095"/>
            <p:cNvSpPr>
              <a:spLocks noChangeArrowheads="1"/>
            </p:cNvSpPr>
            <p:nvPr/>
          </p:nvSpPr>
          <p:spPr bwMode="auto">
            <a:xfrm>
              <a:off x="3810680" y="3662137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3" name="Rectangle 3096"/>
            <p:cNvSpPr>
              <a:spLocks noChangeArrowheads="1"/>
            </p:cNvSpPr>
            <p:nvPr/>
          </p:nvSpPr>
          <p:spPr bwMode="auto">
            <a:xfrm>
              <a:off x="3810680" y="259374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4" name="Rectangle 3097"/>
            <p:cNvSpPr>
              <a:spLocks noChangeArrowheads="1"/>
            </p:cNvSpPr>
            <p:nvPr/>
          </p:nvSpPr>
          <p:spPr bwMode="auto">
            <a:xfrm>
              <a:off x="3810680" y="1526949"/>
              <a:ext cx="63500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5" name="Rectangle 3098"/>
            <p:cNvSpPr>
              <a:spLocks noChangeArrowheads="1"/>
            </p:cNvSpPr>
            <p:nvPr/>
          </p:nvSpPr>
          <p:spPr bwMode="auto">
            <a:xfrm>
              <a:off x="821417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6" name="Rectangle 3099"/>
            <p:cNvSpPr>
              <a:spLocks noChangeArrowheads="1"/>
            </p:cNvSpPr>
            <p:nvPr/>
          </p:nvSpPr>
          <p:spPr bwMode="auto">
            <a:xfrm>
              <a:off x="1186542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7" name="Rectangle 3100"/>
            <p:cNvSpPr>
              <a:spLocks noChangeArrowheads="1"/>
            </p:cNvSpPr>
            <p:nvPr/>
          </p:nvSpPr>
          <p:spPr bwMode="auto">
            <a:xfrm>
              <a:off x="1551667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8" name="Rectangle 3101"/>
            <p:cNvSpPr>
              <a:spLocks noChangeArrowheads="1"/>
            </p:cNvSpPr>
            <p:nvPr/>
          </p:nvSpPr>
          <p:spPr bwMode="auto">
            <a:xfrm>
              <a:off x="1913617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99" name="Rectangle 3102"/>
            <p:cNvSpPr>
              <a:spLocks noChangeArrowheads="1"/>
            </p:cNvSpPr>
            <p:nvPr/>
          </p:nvSpPr>
          <p:spPr bwMode="auto">
            <a:xfrm>
              <a:off x="2278742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0" name="Rectangle 3103"/>
            <p:cNvSpPr>
              <a:spLocks noChangeArrowheads="1"/>
            </p:cNvSpPr>
            <p:nvPr/>
          </p:nvSpPr>
          <p:spPr bwMode="auto">
            <a:xfrm>
              <a:off x="2645455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1" name="Rectangle 3104"/>
            <p:cNvSpPr>
              <a:spLocks noChangeArrowheads="1"/>
            </p:cNvSpPr>
            <p:nvPr/>
          </p:nvSpPr>
          <p:spPr bwMode="auto">
            <a:xfrm>
              <a:off x="3007405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2" name="Rectangle 3105"/>
            <p:cNvSpPr>
              <a:spLocks noChangeArrowheads="1"/>
            </p:cNvSpPr>
            <p:nvPr/>
          </p:nvSpPr>
          <p:spPr bwMode="auto">
            <a:xfrm>
              <a:off x="3372530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3" name="Rectangle 3106"/>
            <p:cNvSpPr>
              <a:spLocks noChangeArrowheads="1"/>
            </p:cNvSpPr>
            <p:nvPr/>
          </p:nvSpPr>
          <p:spPr bwMode="auto">
            <a:xfrm>
              <a:off x="3737655" y="4678137"/>
              <a:ext cx="9525" cy="60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04" name="Rectangle 3107"/>
            <p:cNvSpPr>
              <a:spLocks noChangeArrowheads="1"/>
            </p:cNvSpPr>
            <p:nvPr/>
          </p:nvSpPr>
          <p:spPr bwMode="auto">
            <a:xfrm>
              <a:off x="821417" y="1526949"/>
              <a:ext cx="9525" cy="6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3" name="Rectangle 3116"/>
            <p:cNvSpPr>
              <a:spLocks noChangeArrowheads="1"/>
            </p:cNvSpPr>
            <p:nvPr/>
          </p:nvSpPr>
          <p:spPr bwMode="auto">
            <a:xfrm>
              <a:off x="815067" y="1520599"/>
              <a:ext cx="19050" cy="3221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4" name="Rectangle 3117"/>
            <p:cNvSpPr>
              <a:spLocks noChangeArrowheads="1"/>
            </p:cNvSpPr>
            <p:nvPr/>
          </p:nvSpPr>
          <p:spPr bwMode="auto">
            <a:xfrm>
              <a:off x="3858305" y="1520599"/>
              <a:ext cx="19050" cy="32210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5" name="Rectangle 3118"/>
            <p:cNvSpPr>
              <a:spLocks noChangeArrowheads="1"/>
            </p:cNvSpPr>
            <p:nvPr/>
          </p:nvSpPr>
          <p:spPr bwMode="auto">
            <a:xfrm>
              <a:off x="815067" y="4722587"/>
              <a:ext cx="306228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6" name="Rectangle 3119"/>
            <p:cNvSpPr>
              <a:spLocks noChangeArrowheads="1"/>
            </p:cNvSpPr>
            <p:nvPr/>
          </p:nvSpPr>
          <p:spPr bwMode="auto">
            <a:xfrm>
              <a:off x="815067" y="1520599"/>
              <a:ext cx="306228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7" name="Oval 3120"/>
            <p:cNvSpPr>
              <a:spLocks noChangeArrowheads="1"/>
            </p:cNvSpPr>
            <p:nvPr/>
          </p:nvSpPr>
          <p:spPr bwMode="auto">
            <a:xfrm>
              <a:off x="780142" y="348751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8" name="Oval 3121"/>
            <p:cNvSpPr>
              <a:spLocks noChangeArrowheads="1"/>
            </p:cNvSpPr>
            <p:nvPr/>
          </p:nvSpPr>
          <p:spPr bwMode="auto">
            <a:xfrm>
              <a:off x="780142" y="348751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19" name="Oval 3122"/>
            <p:cNvSpPr>
              <a:spLocks noChangeArrowheads="1"/>
            </p:cNvSpPr>
            <p:nvPr/>
          </p:nvSpPr>
          <p:spPr bwMode="auto">
            <a:xfrm>
              <a:off x="964292" y="43701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0" name="Oval 3123"/>
            <p:cNvSpPr>
              <a:spLocks noChangeArrowheads="1"/>
            </p:cNvSpPr>
            <p:nvPr/>
          </p:nvSpPr>
          <p:spPr bwMode="auto">
            <a:xfrm>
              <a:off x="964292" y="43701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1" name="Oval 3124"/>
            <p:cNvSpPr>
              <a:spLocks noChangeArrowheads="1"/>
            </p:cNvSpPr>
            <p:nvPr/>
          </p:nvSpPr>
          <p:spPr bwMode="auto">
            <a:xfrm>
              <a:off x="1145267" y="408123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2" name="Oval 3125"/>
            <p:cNvSpPr>
              <a:spLocks noChangeArrowheads="1"/>
            </p:cNvSpPr>
            <p:nvPr/>
          </p:nvSpPr>
          <p:spPr bwMode="auto">
            <a:xfrm>
              <a:off x="1145267" y="408123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3" name="Oval 3126"/>
            <p:cNvSpPr>
              <a:spLocks noChangeArrowheads="1"/>
            </p:cNvSpPr>
            <p:nvPr/>
          </p:nvSpPr>
          <p:spPr bwMode="auto">
            <a:xfrm>
              <a:off x="1326242" y="45606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4" name="Oval 3127"/>
            <p:cNvSpPr>
              <a:spLocks noChangeArrowheads="1"/>
            </p:cNvSpPr>
            <p:nvPr/>
          </p:nvSpPr>
          <p:spPr bwMode="auto">
            <a:xfrm>
              <a:off x="1326242" y="45606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5" name="Oval 3128"/>
            <p:cNvSpPr>
              <a:spLocks noChangeArrowheads="1"/>
            </p:cNvSpPr>
            <p:nvPr/>
          </p:nvSpPr>
          <p:spPr bwMode="auto">
            <a:xfrm>
              <a:off x="1510392" y="452891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6" name="Oval 3129"/>
            <p:cNvSpPr>
              <a:spLocks noChangeArrowheads="1"/>
            </p:cNvSpPr>
            <p:nvPr/>
          </p:nvSpPr>
          <p:spPr bwMode="auto">
            <a:xfrm>
              <a:off x="1510392" y="452891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7" name="Oval 3130"/>
            <p:cNvSpPr>
              <a:spLocks noChangeArrowheads="1"/>
            </p:cNvSpPr>
            <p:nvPr/>
          </p:nvSpPr>
          <p:spPr bwMode="auto">
            <a:xfrm>
              <a:off x="1691367" y="430348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8" name="Oval 3131"/>
            <p:cNvSpPr>
              <a:spLocks noChangeArrowheads="1"/>
            </p:cNvSpPr>
            <p:nvPr/>
          </p:nvSpPr>
          <p:spPr bwMode="auto">
            <a:xfrm>
              <a:off x="1691367" y="430348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29" name="Oval 3132"/>
            <p:cNvSpPr>
              <a:spLocks noChangeArrowheads="1"/>
            </p:cNvSpPr>
            <p:nvPr/>
          </p:nvSpPr>
          <p:spPr bwMode="auto">
            <a:xfrm>
              <a:off x="1872342" y="41288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0" name="Oval 3133"/>
            <p:cNvSpPr>
              <a:spLocks noChangeArrowheads="1"/>
            </p:cNvSpPr>
            <p:nvPr/>
          </p:nvSpPr>
          <p:spPr bwMode="auto">
            <a:xfrm>
              <a:off x="1872342" y="41288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1" name="Oval 3134"/>
            <p:cNvSpPr>
              <a:spLocks noChangeArrowheads="1"/>
            </p:cNvSpPr>
            <p:nvPr/>
          </p:nvSpPr>
          <p:spPr bwMode="auto">
            <a:xfrm>
              <a:off x="2056492" y="38875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2" name="Oval 3135"/>
            <p:cNvSpPr>
              <a:spLocks noChangeArrowheads="1"/>
            </p:cNvSpPr>
            <p:nvPr/>
          </p:nvSpPr>
          <p:spPr bwMode="auto">
            <a:xfrm>
              <a:off x="2056492" y="38875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3" name="Oval 3136"/>
            <p:cNvSpPr>
              <a:spLocks noChangeArrowheads="1"/>
            </p:cNvSpPr>
            <p:nvPr/>
          </p:nvSpPr>
          <p:spPr bwMode="auto">
            <a:xfrm>
              <a:off x="2237467" y="408123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4" name="Oval 3137"/>
            <p:cNvSpPr>
              <a:spLocks noChangeArrowheads="1"/>
            </p:cNvSpPr>
            <p:nvPr/>
          </p:nvSpPr>
          <p:spPr bwMode="auto">
            <a:xfrm>
              <a:off x="2237467" y="408123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5" name="Oval 3138"/>
            <p:cNvSpPr>
              <a:spLocks noChangeArrowheads="1"/>
            </p:cNvSpPr>
            <p:nvPr/>
          </p:nvSpPr>
          <p:spPr bwMode="auto">
            <a:xfrm>
              <a:off x="2420030" y="44971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6" name="Oval 3139"/>
            <p:cNvSpPr>
              <a:spLocks noChangeArrowheads="1"/>
            </p:cNvSpPr>
            <p:nvPr/>
          </p:nvSpPr>
          <p:spPr bwMode="auto">
            <a:xfrm>
              <a:off x="2420030" y="44971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7" name="Oval 3140"/>
            <p:cNvSpPr>
              <a:spLocks noChangeArrowheads="1"/>
            </p:cNvSpPr>
            <p:nvPr/>
          </p:nvSpPr>
          <p:spPr bwMode="auto">
            <a:xfrm>
              <a:off x="2604180" y="395423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8" name="Oval 3141"/>
            <p:cNvSpPr>
              <a:spLocks noChangeArrowheads="1"/>
            </p:cNvSpPr>
            <p:nvPr/>
          </p:nvSpPr>
          <p:spPr bwMode="auto">
            <a:xfrm>
              <a:off x="2604180" y="395423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39" name="Oval 3142"/>
            <p:cNvSpPr>
              <a:spLocks noChangeArrowheads="1"/>
            </p:cNvSpPr>
            <p:nvPr/>
          </p:nvSpPr>
          <p:spPr bwMode="auto">
            <a:xfrm>
              <a:off x="2785155" y="398598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0" name="Oval 3143"/>
            <p:cNvSpPr>
              <a:spLocks noChangeArrowheads="1"/>
            </p:cNvSpPr>
            <p:nvPr/>
          </p:nvSpPr>
          <p:spPr bwMode="auto">
            <a:xfrm>
              <a:off x="2785155" y="398598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1" name="Oval 3144"/>
            <p:cNvSpPr>
              <a:spLocks noChangeArrowheads="1"/>
            </p:cNvSpPr>
            <p:nvPr/>
          </p:nvSpPr>
          <p:spPr bwMode="auto">
            <a:xfrm>
              <a:off x="2966130" y="33287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2" name="Oval 3145"/>
            <p:cNvSpPr>
              <a:spLocks noChangeArrowheads="1"/>
            </p:cNvSpPr>
            <p:nvPr/>
          </p:nvSpPr>
          <p:spPr bwMode="auto">
            <a:xfrm>
              <a:off x="2966130" y="33287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3" name="Oval 3146"/>
            <p:cNvSpPr>
              <a:spLocks noChangeArrowheads="1"/>
            </p:cNvSpPr>
            <p:nvPr/>
          </p:nvSpPr>
          <p:spPr bwMode="auto">
            <a:xfrm>
              <a:off x="3150280" y="352243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4" name="Oval 3147"/>
            <p:cNvSpPr>
              <a:spLocks noChangeArrowheads="1"/>
            </p:cNvSpPr>
            <p:nvPr/>
          </p:nvSpPr>
          <p:spPr bwMode="auto">
            <a:xfrm>
              <a:off x="3150280" y="352243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5" name="Oval 3148"/>
            <p:cNvSpPr>
              <a:spLocks noChangeArrowheads="1"/>
            </p:cNvSpPr>
            <p:nvPr/>
          </p:nvSpPr>
          <p:spPr bwMode="auto">
            <a:xfrm>
              <a:off x="3331255" y="400186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6" name="Oval 3149"/>
            <p:cNvSpPr>
              <a:spLocks noChangeArrowheads="1"/>
            </p:cNvSpPr>
            <p:nvPr/>
          </p:nvSpPr>
          <p:spPr bwMode="auto">
            <a:xfrm>
              <a:off x="3331255" y="400186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7" name="Oval 3150"/>
            <p:cNvSpPr>
              <a:spLocks noChangeArrowheads="1"/>
            </p:cNvSpPr>
            <p:nvPr/>
          </p:nvSpPr>
          <p:spPr bwMode="auto">
            <a:xfrm>
              <a:off x="3515405" y="3681187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8" name="Oval 3151"/>
            <p:cNvSpPr>
              <a:spLocks noChangeArrowheads="1"/>
            </p:cNvSpPr>
            <p:nvPr/>
          </p:nvSpPr>
          <p:spPr bwMode="auto">
            <a:xfrm>
              <a:off x="3515405" y="3681187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49" name="Oval 3152"/>
            <p:cNvSpPr>
              <a:spLocks noChangeArrowheads="1"/>
            </p:cNvSpPr>
            <p:nvPr/>
          </p:nvSpPr>
          <p:spPr bwMode="auto">
            <a:xfrm>
              <a:off x="3696380" y="1711099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0" name="Oval 3153"/>
            <p:cNvSpPr>
              <a:spLocks noChangeArrowheads="1"/>
            </p:cNvSpPr>
            <p:nvPr/>
          </p:nvSpPr>
          <p:spPr bwMode="auto">
            <a:xfrm>
              <a:off x="3696380" y="1711099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1" name="Oval 3154"/>
            <p:cNvSpPr>
              <a:spLocks noChangeArrowheads="1"/>
            </p:cNvSpPr>
            <p:nvPr/>
          </p:nvSpPr>
          <p:spPr bwMode="auto">
            <a:xfrm>
              <a:off x="3823380" y="3487512"/>
              <a:ext cx="92075" cy="92075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2" name="Oval 3155"/>
            <p:cNvSpPr>
              <a:spLocks noChangeArrowheads="1"/>
            </p:cNvSpPr>
            <p:nvPr/>
          </p:nvSpPr>
          <p:spPr bwMode="auto">
            <a:xfrm>
              <a:off x="3823380" y="3487512"/>
              <a:ext cx="88900" cy="88900"/>
            </a:xfrm>
            <a:prstGeom prst="ellipse">
              <a:avLst/>
            </a:prstGeom>
            <a:noFill/>
            <a:ln w="3175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3" name="Rectangle 3156"/>
            <p:cNvSpPr>
              <a:spLocks noChangeArrowheads="1"/>
            </p:cNvSpPr>
            <p:nvPr/>
          </p:nvSpPr>
          <p:spPr bwMode="auto">
            <a:xfrm>
              <a:off x="780142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4" name="Freeform 3157"/>
            <p:cNvSpPr>
              <a:spLocks/>
            </p:cNvSpPr>
            <p:nvPr/>
          </p:nvSpPr>
          <p:spPr bwMode="auto">
            <a:xfrm>
              <a:off x="780142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5" name="Freeform 3158"/>
            <p:cNvSpPr>
              <a:spLocks/>
            </p:cNvSpPr>
            <p:nvPr/>
          </p:nvSpPr>
          <p:spPr bwMode="auto">
            <a:xfrm>
              <a:off x="780142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6" name="Freeform 3159"/>
            <p:cNvSpPr>
              <a:spLocks/>
            </p:cNvSpPr>
            <p:nvPr/>
          </p:nvSpPr>
          <p:spPr bwMode="auto">
            <a:xfrm>
              <a:off x="869042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7" name="Freeform 3160"/>
            <p:cNvSpPr>
              <a:spLocks/>
            </p:cNvSpPr>
            <p:nvPr/>
          </p:nvSpPr>
          <p:spPr bwMode="auto">
            <a:xfrm>
              <a:off x="776967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8" name="Rectangle 3161"/>
            <p:cNvSpPr>
              <a:spLocks noChangeArrowheads="1"/>
            </p:cNvSpPr>
            <p:nvPr/>
          </p:nvSpPr>
          <p:spPr bwMode="auto">
            <a:xfrm>
              <a:off x="964292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59" name="Freeform 3162"/>
            <p:cNvSpPr>
              <a:spLocks/>
            </p:cNvSpPr>
            <p:nvPr/>
          </p:nvSpPr>
          <p:spPr bwMode="auto">
            <a:xfrm>
              <a:off x="964292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0" name="Freeform 3163"/>
            <p:cNvSpPr>
              <a:spLocks/>
            </p:cNvSpPr>
            <p:nvPr/>
          </p:nvSpPr>
          <p:spPr bwMode="auto">
            <a:xfrm>
              <a:off x="964292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1" name="Freeform 3164"/>
            <p:cNvSpPr>
              <a:spLocks/>
            </p:cNvSpPr>
            <p:nvPr/>
          </p:nvSpPr>
          <p:spPr bwMode="auto">
            <a:xfrm>
              <a:off x="1053192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2" name="Freeform 3165"/>
            <p:cNvSpPr>
              <a:spLocks/>
            </p:cNvSpPr>
            <p:nvPr/>
          </p:nvSpPr>
          <p:spPr bwMode="auto">
            <a:xfrm>
              <a:off x="961117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3" name="Rectangle 3166"/>
            <p:cNvSpPr>
              <a:spLocks noChangeArrowheads="1"/>
            </p:cNvSpPr>
            <p:nvPr/>
          </p:nvSpPr>
          <p:spPr bwMode="auto">
            <a:xfrm>
              <a:off x="1145267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4" name="Freeform 3167"/>
            <p:cNvSpPr>
              <a:spLocks/>
            </p:cNvSpPr>
            <p:nvPr/>
          </p:nvSpPr>
          <p:spPr bwMode="auto">
            <a:xfrm>
              <a:off x="1145267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5" name="Freeform 3168"/>
            <p:cNvSpPr>
              <a:spLocks/>
            </p:cNvSpPr>
            <p:nvPr/>
          </p:nvSpPr>
          <p:spPr bwMode="auto">
            <a:xfrm>
              <a:off x="1145267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6" name="Freeform 3169"/>
            <p:cNvSpPr>
              <a:spLocks/>
            </p:cNvSpPr>
            <p:nvPr/>
          </p:nvSpPr>
          <p:spPr bwMode="auto">
            <a:xfrm>
              <a:off x="1234167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7" name="Freeform 3170"/>
            <p:cNvSpPr>
              <a:spLocks/>
            </p:cNvSpPr>
            <p:nvPr/>
          </p:nvSpPr>
          <p:spPr bwMode="auto">
            <a:xfrm>
              <a:off x="1142092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8" name="Rectangle 3171"/>
            <p:cNvSpPr>
              <a:spLocks noChangeArrowheads="1"/>
            </p:cNvSpPr>
            <p:nvPr/>
          </p:nvSpPr>
          <p:spPr bwMode="auto">
            <a:xfrm>
              <a:off x="1326242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69" name="Freeform 3172"/>
            <p:cNvSpPr>
              <a:spLocks/>
            </p:cNvSpPr>
            <p:nvPr/>
          </p:nvSpPr>
          <p:spPr bwMode="auto">
            <a:xfrm>
              <a:off x="1326242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0" name="Freeform 3173"/>
            <p:cNvSpPr>
              <a:spLocks/>
            </p:cNvSpPr>
            <p:nvPr/>
          </p:nvSpPr>
          <p:spPr bwMode="auto">
            <a:xfrm>
              <a:off x="1326242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1" name="Freeform 3174"/>
            <p:cNvSpPr>
              <a:spLocks/>
            </p:cNvSpPr>
            <p:nvPr/>
          </p:nvSpPr>
          <p:spPr bwMode="auto">
            <a:xfrm>
              <a:off x="1415142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2" name="Freeform 3175"/>
            <p:cNvSpPr>
              <a:spLocks/>
            </p:cNvSpPr>
            <p:nvPr/>
          </p:nvSpPr>
          <p:spPr bwMode="auto">
            <a:xfrm>
              <a:off x="1323067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3" name="Rectangle 3176"/>
            <p:cNvSpPr>
              <a:spLocks noChangeArrowheads="1"/>
            </p:cNvSpPr>
            <p:nvPr/>
          </p:nvSpPr>
          <p:spPr bwMode="auto">
            <a:xfrm>
              <a:off x="1510392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4" name="Freeform 3177"/>
            <p:cNvSpPr>
              <a:spLocks/>
            </p:cNvSpPr>
            <p:nvPr/>
          </p:nvSpPr>
          <p:spPr bwMode="auto">
            <a:xfrm>
              <a:off x="1510392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5" name="Freeform 3178"/>
            <p:cNvSpPr>
              <a:spLocks/>
            </p:cNvSpPr>
            <p:nvPr/>
          </p:nvSpPr>
          <p:spPr bwMode="auto">
            <a:xfrm>
              <a:off x="1510392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6" name="Freeform 3179"/>
            <p:cNvSpPr>
              <a:spLocks/>
            </p:cNvSpPr>
            <p:nvPr/>
          </p:nvSpPr>
          <p:spPr bwMode="auto">
            <a:xfrm>
              <a:off x="1599292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7" name="Freeform 3180"/>
            <p:cNvSpPr>
              <a:spLocks/>
            </p:cNvSpPr>
            <p:nvPr/>
          </p:nvSpPr>
          <p:spPr bwMode="auto">
            <a:xfrm>
              <a:off x="1507217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8" name="Rectangle 3181"/>
            <p:cNvSpPr>
              <a:spLocks noChangeArrowheads="1"/>
            </p:cNvSpPr>
            <p:nvPr/>
          </p:nvSpPr>
          <p:spPr bwMode="auto">
            <a:xfrm>
              <a:off x="1691367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79" name="Freeform 3182"/>
            <p:cNvSpPr>
              <a:spLocks/>
            </p:cNvSpPr>
            <p:nvPr/>
          </p:nvSpPr>
          <p:spPr bwMode="auto">
            <a:xfrm>
              <a:off x="1691367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0" name="Freeform 3183"/>
            <p:cNvSpPr>
              <a:spLocks/>
            </p:cNvSpPr>
            <p:nvPr/>
          </p:nvSpPr>
          <p:spPr bwMode="auto">
            <a:xfrm>
              <a:off x="1691367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1" name="Freeform 3184"/>
            <p:cNvSpPr>
              <a:spLocks/>
            </p:cNvSpPr>
            <p:nvPr/>
          </p:nvSpPr>
          <p:spPr bwMode="auto">
            <a:xfrm>
              <a:off x="1780267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2" name="Freeform 3185"/>
            <p:cNvSpPr>
              <a:spLocks/>
            </p:cNvSpPr>
            <p:nvPr/>
          </p:nvSpPr>
          <p:spPr bwMode="auto">
            <a:xfrm>
              <a:off x="1688192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3" name="Rectangle 3186"/>
            <p:cNvSpPr>
              <a:spLocks noChangeArrowheads="1"/>
            </p:cNvSpPr>
            <p:nvPr/>
          </p:nvSpPr>
          <p:spPr bwMode="auto">
            <a:xfrm>
              <a:off x="1872342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4" name="Freeform 3187"/>
            <p:cNvSpPr>
              <a:spLocks/>
            </p:cNvSpPr>
            <p:nvPr/>
          </p:nvSpPr>
          <p:spPr bwMode="auto">
            <a:xfrm>
              <a:off x="1872342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5" name="Freeform 3188"/>
            <p:cNvSpPr>
              <a:spLocks/>
            </p:cNvSpPr>
            <p:nvPr/>
          </p:nvSpPr>
          <p:spPr bwMode="auto">
            <a:xfrm>
              <a:off x="1872342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6" name="Freeform 3189"/>
            <p:cNvSpPr>
              <a:spLocks/>
            </p:cNvSpPr>
            <p:nvPr/>
          </p:nvSpPr>
          <p:spPr bwMode="auto">
            <a:xfrm>
              <a:off x="1961242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7" name="Freeform 3190"/>
            <p:cNvSpPr>
              <a:spLocks/>
            </p:cNvSpPr>
            <p:nvPr/>
          </p:nvSpPr>
          <p:spPr bwMode="auto">
            <a:xfrm>
              <a:off x="1869167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8" name="Rectangle 3191"/>
            <p:cNvSpPr>
              <a:spLocks noChangeArrowheads="1"/>
            </p:cNvSpPr>
            <p:nvPr/>
          </p:nvSpPr>
          <p:spPr bwMode="auto">
            <a:xfrm>
              <a:off x="2056492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89" name="Freeform 3192"/>
            <p:cNvSpPr>
              <a:spLocks/>
            </p:cNvSpPr>
            <p:nvPr/>
          </p:nvSpPr>
          <p:spPr bwMode="auto">
            <a:xfrm>
              <a:off x="2056492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0" name="Freeform 3193"/>
            <p:cNvSpPr>
              <a:spLocks/>
            </p:cNvSpPr>
            <p:nvPr/>
          </p:nvSpPr>
          <p:spPr bwMode="auto">
            <a:xfrm>
              <a:off x="2056492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1" name="Freeform 3194"/>
            <p:cNvSpPr>
              <a:spLocks/>
            </p:cNvSpPr>
            <p:nvPr/>
          </p:nvSpPr>
          <p:spPr bwMode="auto">
            <a:xfrm>
              <a:off x="2145392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2" name="Freeform 3195"/>
            <p:cNvSpPr>
              <a:spLocks/>
            </p:cNvSpPr>
            <p:nvPr/>
          </p:nvSpPr>
          <p:spPr bwMode="auto">
            <a:xfrm>
              <a:off x="2053317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3" name="Rectangle 3196"/>
            <p:cNvSpPr>
              <a:spLocks noChangeArrowheads="1"/>
            </p:cNvSpPr>
            <p:nvPr/>
          </p:nvSpPr>
          <p:spPr bwMode="auto">
            <a:xfrm>
              <a:off x="2237467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4" name="Freeform 3197"/>
            <p:cNvSpPr>
              <a:spLocks/>
            </p:cNvSpPr>
            <p:nvPr/>
          </p:nvSpPr>
          <p:spPr bwMode="auto">
            <a:xfrm>
              <a:off x="2237467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5" name="Freeform 3198"/>
            <p:cNvSpPr>
              <a:spLocks/>
            </p:cNvSpPr>
            <p:nvPr/>
          </p:nvSpPr>
          <p:spPr bwMode="auto">
            <a:xfrm>
              <a:off x="2237467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6" name="Freeform 3199"/>
            <p:cNvSpPr>
              <a:spLocks/>
            </p:cNvSpPr>
            <p:nvPr/>
          </p:nvSpPr>
          <p:spPr bwMode="auto">
            <a:xfrm>
              <a:off x="2326367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7" name="Freeform 3200"/>
            <p:cNvSpPr>
              <a:spLocks/>
            </p:cNvSpPr>
            <p:nvPr/>
          </p:nvSpPr>
          <p:spPr bwMode="auto">
            <a:xfrm>
              <a:off x="2234292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8" name="Rectangle 3201"/>
            <p:cNvSpPr>
              <a:spLocks noChangeArrowheads="1"/>
            </p:cNvSpPr>
            <p:nvPr/>
          </p:nvSpPr>
          <p:spPr bwMode="auto">
            <a:xfrm>
              <a:off x="2420030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99" name="Freeform 3202"/>
            <p:cNvSpPr>
              <a:spLocks/>
            </p:cNvSpPr>
            <p:nvPr/>
          </p:nvSpPr>
          <p:spPr bwMode="auto">
            <a:xfrm>
              <a:off x="2420030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0" name="Freeform 3203"/>
            <p:cNvSpPr>
              <a:spLocks/>
            </p:cNvSpPr>
            <p:nvPr/>
          </p:nvSpPr>
          <p:spPr bwMode="auto">
            <a:xfrm>
              <a:off x="2420030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1" name="Freeform 3204"/>
            <p:cNvSpPr>
              <a:spLocks/>
            </p:cNvSpPr>
            <p:nvPr/>
          </p:nvSpPr>
          <p:spPr bwMode="auto">
            <a:xfrm>
              <a:off x="2508930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2" name="Freeform 3205"/>
            <p:cNvSpPr>
              <a:spLocks/>
            </p:cNvSpPr>
            <p:nvPr/>
          </p:nvSpPr>
          <p:spPr bwMode="auto">
            <a:xfrm>
              <a:off x="2416855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3" name="Rectangle 3206"/>
            <p:cNvSpPr>
              <a:spLocks noChangeArrowheads="1"/>
            </p:cNvSpPr>
            <p:nvPr/>
          </p:nvSpPr>
          <p:spPr bwMode="auto">
            <a:xfrm>
              <a:off x="2604180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4" name="Freeform 3207"/>
            <p:cNvSpPr>
              <a:spLocks/>
            </p:cNvSpPr>
            <p:nvPr/>
          </p:nvSpPr>
          <p:spPr bwMode="auto">
            <a:xfrm>
              <a:off x="2604180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5" name="Freeform 3208"/>
            <p:cNvSpPr>
              <a:spLocks/>
            </p:cNvSpPr>
            <p:nvPr/>
          </p:nvSpPr>
          <p:spPr bwMode="auto">
            <a:xfrm>
              <a:off x="2604180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6" name="Freeform 3209"/>
            <p:cNvSpPr>
              <a:spLocks/>
            </p:cNvSpPr>
            <p:nvPr/>
          </p:nvSpPr>
          <p:spPr bwMode="auto">
            <a:xfrm>
              <a:off x="2693080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7" name="Freeform 3210"/>
            <p:cNvSpPr>
              <a:spLocks/>
            </p:cNvSpPr>
            <p:nvPr/>
          </p:nvSpPr>
          <p:spPr bwMode="auto">
            <a:xfrm>
              <a:off x="2601005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8" name="Rectangle 3211"/>
            <p:cNvSpPr>
              <a:spLocks noChangeArrowheads="1"/>
            </p:cNvSpPr>
            <p:nvPr/>
          </p:nvSpPr>
          <p:spPr bwMode="auto">
            <a:xfrm>
              <a:off x="2785155" y="2552474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09" name="Freeform 3212"/>
            <p:cNvSpPr>
              <a:spLocks/>
            </p:cNvSpPr>
            <p:nvPr/>
          </p:nvSpPr>
          <p:spPr bwMode="auto">
            <a:xfrm>
              <a:off x="2785155" y="2552474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0" name="Freeform 3213"/>
            <p:cNvSpPr>
              <a:spLocks/>
            </p:cNvSpPr>
            <p:nvPr/>
          </p:nvSpPr>
          <p:spPr bwMode="auto">
            <a:xfrm>
              <a:off x="2785155" y="2641374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1" name="Freeform 3214"/>
            <p:cNvSpPr>
              <a:spLocks/>
            </p:cNvSpPr>
            <p:nvPr/>
          </p:nvSpPr>
          <p:spPr bwMode="auto">
            <a:xfrm>
              <a:off x="2874055" y="2549299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2" name="Freeform 3215"/>
            <p:cNvSpPr>
              <a:spLocks/>
            </p:cNvSpPr>
            <p:nvPr/>
          </p:nvSpPr>
          <p:spPr bwMode="auto">
            <a:xfrm>
              <a:off x="2781980" y="2552474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3" name="Rectangle 3216"/>
            <p:cNvSpPr>
              <a:spLocks noChangeArrowheads="1"/>
            </p:cNvSpPr>
            <p:nvPr/>
          </p:nvSpPr>
          <p:spPr bwMode="auto">
            <a:xfrm>
              <a:off x="2966130" y="36208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4" name="Freeform 3217"/>
            <p:cNvSpPr>
              <a:spLocks/>
            </p:cNvSpPr>
            <p:nvPr/>
          </p:nvSpPr>
          <p:spPr bwMode="auto">
            <a:xfrm>
              <a:off x="2966130" y="36208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5" name="Freeform 3218"/>
            <p:cNvSpPr>
              <a:spLocks/>
            </p:cNvSpPr>
            <p:nvPr/>
          </p:nvSpPr>
          <p:spPr bwMode="auto">
            <a:xfrm>
              <a:off x="2966130" y="37097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6" name="Freeform 3219"/>
            <p:cNvSpPr>
              <a:spLocks/>
            </p:cNvSpPr>
            <p:nvPr/>
          </p:nvSpPr>
          <p:spPr bwMode="auto">
            <a:xfrm>
              <a:off x="3055030" y="36176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7" name="Freeform 3220"/>
            <p:cNvSpPr>
              <a:spLocks/>
            </p:cNvSpPr>
            <p:nvPr/>
          </p:nvSpPr>
          <p:spPr bwMode="auto">
            <a:xfrm>
              <a:off x="2962955" y="36208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8" name="Rectangle 3221"/>
            <p:cNvSpPr>
              <a:spLocks noChangeArrowheads="1"/>
            </p:cNvSpPr>
            <p:nvPr/>
          </p:nvSpPr>
          <p:spPr bwMode="auto">
            <a:xfrm>
              <a:off x="3150280" y="2552474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19" name="Freeform 3222"/>
            <p:cNvSpPr>
              <a:spLocks/>
            </p:cNvSpPr>
            <p:nvPr/>
          </p:nvSpPr>
          <p:spPr bwMode="auto">
            <a:xfrm>
              <a:off x="3150280" y="2552474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0" name="Freeform 3223"/>
            <p:cNvSpPr>
              <a:spLocks/>
            </p:cNvSpPr>
            <p:nvPr/>
          </p:nvSpPr>
          <p:spPr bwMode="auto">
            <a:xfrm>
              <a:off x="3150280" y="2641374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1" name="Freeform 3224"/>
            <p:cNvSpPr>
              <a:spLocks/>
            </p:cNvSpPr>
            <p:nvPr/>
          </p:nvSpPr>
          <p:spPr bwMode="auto">
            <a:xfrm>
              <a:off x="3239180" y="2549299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2" name="Freeform 3225"/>
            <p:cNvSpPr>
              <a:spLocks/>
            </p:cNvSpPr>
            <p:nvPr/>
          </p:nvSpPr>
          <p:spPr bwMode="auto">
            <a:xfrm>
              <a:off x="3147105" y="2552474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3" name="Rectangle 3226"/>
            <p:cNvSpPr>
              <a:spLocks noChangeArrowheads="1"/>
            </p:cNvSpPr>
            <p:nvPr/>
          </p:nvSpPr>
          <p:spPr bwMode="auto">
            <a:xfrm>
              <a:off x="3331255" y="2552474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4" name="Freeform 3227"/>
            <p:cNvSpPr>
              <a:spLocks/>
            </p:cNvSpPr>
            <p:nvPr/>
          </p:nvSpPr>
          <p:spPr bwMode="auto">
            <a:xfrm>
              <a:off x="3331255" y="2552474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5" name="Freeform 3228"/>
            <p:cNvSpPr>
              <a:spLocks/>
            </p:cNvSpPr>
            <p:nvPr/>
          </p:nvSpPr>
          <p:spPr bwMode="auto">
            <a:xfrm>
              <a:off x="3331255" y="2641374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6" name="Freeform 3229"/>
            <p:cNvSpPr>
              <a:spLocks/>
            </p:cNvSpPr>
            <p:nvPr/>
          </p:nvSpPr>
          <p:spPr bwMode="auto">
            <a:xfrm>
              <a:off x="3420155" y="2549299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7" name="Freeform 3230"/>
            <p:cNvSpPr>
              <a:spLocks/>
            </p:cNvSpPr>
            <p:nvPr/>
          </p:nvSpPr>
          <p:spPr bwMode="auto">
            <a:xfrm>
              <a:off x="3328080" y="2552474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8" name="Rectangle 3231"/>
            <p:cNvSpPr>
              <a:spLocks noChangeArrowheads="1"/>
            </p:cNvSpPr>
            <p:nvPr/>
          </p:nvSpPr>
          <p:spPr bwMode="auto">
            <a:xfrm>
              <a:off x="3515405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29" name="Freeform 3232"/>
            <p:cNvSpPr>
              <a:spLocks/>
            </p:cNvSpPr>
            <p:nvPr/>
          </p:nvSpPr>
          <p:spPr bwMode="auto">
            <a:xfrm>
              <a:off x="3515405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0" name="Freeform 3233"/>
            <p:cNvSpPr>
              <a:spLocks/>
            </p:cNvSpPr>
            <p:nvPr/>
          </p:nvSpPr>
          <p:spPr bwMode="auto">
            <a:xfrm>
              <a:off x="3515405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1" name="Freeform 3234"/>
            <p:cNvSpPr>
              <a:spLocks/>
            </p:cNvSpPr>
            <p:nvPr/>
          </p:nvSpPr>
          <p:spPr bwMode="auto">
            <a:xfrm>
              <a:off x="3604305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2" name="Freeform 3235"/>
            <p:cNvSpPr>
              <a:spLocks/>
            </p:cNvSpPr>
            <p:nvPr/>
          </p:nvSpPr>
          <p:spPr bwMode="auto">
            <a:xfrm>
              <a:off x="3512230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3" name="Rectangle 3236"/>
            <p:cNvSpPr>
              <a:spLocks noChangeArrowheads="1"/>
            </p:cNvSpPr>
            <p:nvPr/>
          </p:nvSpPr>
          <p:spPr bwMode="auto">
            <a:xfrm>
              <a:off x="3696380" y="30874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4" name="Freeform 3237"/>
            <p:cNvSpPr>
              <a:spLocks/>
            </p:cNvSpPr>
            <p:nvPr/>
          </p:nvSpPr>
          <p:spPr bwMode="auto">
            <a:xfrm>
              <a:off x="3696380" y="30874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5" name="Freeform 3238"/>
            <p:cNvSpPr>
              <a:spLocks/>
            </p:cNvSpPr>
            <p:nvPr/>
          </p:nvSpPr>
          <p:spPr bwMode="auto">
            <a:xfrm>
              <a:off x="3696380" y="31763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6" name="Freeform 3239"/>
            <p:cNvSpPr>
              <a:spLocks/>
            </p:cNvSpPr>
            <p:nvPr/>
          </p:nvSpPr>
          <p:spPr bwMode="auto">
            <a:xfrm>
              <a:off x="3785280" y="30842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7" name="Freeform 3240"/>
            <p:cNvSpPr>
              <a:spLocks/>
            </p:cNvSpPr>
            <p:nvPr/>
          </p:nvSpPr>
          <p:spPr bwMode="auto">
            <a:xfrm>
              <a:off x="3693205" y="30874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8" name="Rectangle 3241"/>
            <p:cNvSpPr>
              <a:spLocks noChangeArrowheads="1"/>
            </p:cNvSpPr>
            <p:nvPr/>
          </p:nvSpPr>
          <p:spPr bwMode="auto">
            <a:xfrm>
              <a:off x="3823380" y="4687662"/>
              <a:ext cx="95250" cy="95250"/>
            </a:xfrm>
            <a:prstGeom prst="rect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39" name="Freeform 3242"/>
            <p:cNvSpPr>
              <a:spLocks/>
            </p:cNvSpPr>
            <p:nvPr/>
          </p:nvSpPr>
          <p:spPr bwMode="auto">
            <a:xfrm>
              <a:off x="3823380" y="4687662"/>
              <a:ext cx="0" cy="92075"/>
            </a:xfrm>
            <a:custGeom>
              <a:avLst/>
              <a:gdLst>
                <a:gd name="T0" fmla="*/ 0 h 29"/>
                <a:gd name="T1" fmla="*/ 28 h 29"/>
                <a:gd name="T2" fmla="*/ 29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0" name="Freeform 3243"/>
            <p:cNvSpPr>
              <a:spLocks/>
            </p:cNvSpPr>
            <p:nvPr/>
          </p:nvSpPr>
          <p:spPr bwMode="auto">
            <a:xfrm>
              <a:off x="3823380" y="4776562"/>
              <a:ext cx="92075" cy="0"/>
            </a:xfrm>
            <a:custGeom>
              <a:avLst/>
              <a:gdLst>
                <a:gd name="T0" fmla="*/ 0 w 29"/>
                <a:gd name="T1" fmla="*/ 28 w 29"/>
                <a:gd name="T2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1" name="Freeform 3244"/>
            <p:cNvSpPr>
              <a:spLocks/>
            </p:cNvSpPr>
            <p:nvPr/>
          </p:nvSpPr>
          <p:spPr bwMode="auto">
            <a:xfrm>
              <a:off x="3912280" y="4684487"/>
              <a:ext cx="0" cy="92075"/>
            </a:xfrm>
            <a:custGeom>
              <a:avLst/>
              <a:gdLst>
                <a:gd name="T0" fmla="*/ 29 h 29"/>
                <a:gd name="T1" fmla="*/ 1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2" name="Freeform 3245"/>
            <p:cNvSpPr>
              <a:spLocks/>
            </p:cNvSpPr>
            <p:nvPr/>
          </p:nvSpPr>
          <p:spPr bwMode="auto">
            <a:xfrm>
              <a:off x="3820205" y="4687662"/>
              <a:ext cx="92075" cy="0"/>
            </a:xfrm>
            <a:custGeom>
              <a:avLst/>
              <a:gdLst>
                <a:gd name="T0" fmla="*/ 29 w 29"/>
                <a:gd name="T1" fmla="*/ 1 w 29"/>
                <a:gd name="T2" fmla="*/ 0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43" name="Rectangle 3246"/>
            <p:cNvSpPr>
              <a:spLocks noChangeArrowheads="1"/>
            </p:cNvSpPr>
            <p:nvPr/>
          </p:nvSpPr>
          <p:spPr bwMode="auto">
            <a:xfrm>
              <a:off x="646792" y="4611462"/>
              <a:ext cx="1778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44" name="Rectangle 3247"/>
            <p:cNvSpPr>
              <a:spLocks noChangeArrowheads="1"/>
            </p:cNvSpPr>
            <p:nvPr/>
          </p:nvSpPr>
          <p:spPr bwMode="auto">
            <a:xfrm>
              <a:off x="548367" y="3811362"/>
              <a:ext cx="2762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45" name="Rectangle 3248"/>
            <p:cNvSpPr>
              <a:spLocks noChangeArrowheads="1"/>
            </p:cNvSpPr>
            <p:nvPr/>
          </p:nvSpPr>
          <p:spPr bwMode="auto">
            <a:xfrm>
              <a:off x="449942" y="3011262"/>
              <a:ext cx="3746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46" name="Rectangle 3249"/>
            <p:cNvSpPr>
              <a:spLocks noChangeArrowheads="1"/>
            </p:cNvSpPr>
            <p:nvPr/>
          </p:nvSpPr>
          <p:spPr bwMode="auto">
            <a:xfrm>
              <a:off x="449942" y="2209574"/>
              <a:ext cx="3746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47" name="Rectangle 3250"/>
            <p:cNvSpPr>
              <a:spLocks noChangeArrowheads="1"/>
            </p:cNvSpPr>
            <p:nvPr/>
          </p:nvSpPr>
          <p:spPr bwMode="auto">
            <a:xfrm>
              <a:off x="449942" y="1409474"/>
              <a:ext cx="3746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48" name="Rectangle 3251"/>
            <p:cNvSpPr>
              <a:spLocks noChangeArrowheads="1"/>
            </p:cNvSpPr>
            <p:nvPr/>
          </p:nvSpPr>
          <p:spPr bwMode="auto">
            <a:xfrm>
              <a:off x="3947205" y="4611462"/>
              <a:ext cx="1778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49" name="Rectangle 3252"/>
            <p:cNvSpPr>
              <a:spLocks noChangeArrowheads="1"/>
            </p:cNvSpPr>
            <p:nvPr/>
          </p:nvSpPr>
          <p:spPr bwMode="auto">
            <a:xfrm>
              <a:off x="3947205" y="3544662"/>
              <a:ext cx="1778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0" name="Rectangle 3253"/>
            <p:cNvSpPr>
              <a:spLocks noChangeArrowheads="1"/>
            </p:cNvSpPr>
            <p:nvPr/>
          </p:nvSpPr>
          <p:spPr bwMode="auto">
            <a:xfrm>
              <a:off x="3947205" y="2476274"/>
              <a:ext cx="1778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1" name="Rectangle 3254"/>
            <p:cNvSpPr>
              <a:spLocks noChangeArrowheads="1"/>
            </p:cNvSpPr>
            <p:nvPr/>
          </p:nvSpPr>
          <p:spPr bwMode="auto">
            <a:xfrm>
              <a:off x="3947205" y="1409474"/>
              <a:ext cx="1778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2" name="Rectangle 3255"/>
            <p:cNvSpPr>
              <a:spLocks noChangeArrowheads="1"/>
            </p:cNvSpPr>
            <p:nvPr/>
          </p:nvSpPr>
          <p:spPr bwMode="auto">
            <a:xfrm rot="16200000">
              <a:off x="-554945" y="2971574"/>
              <a:ext cx="17367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Droplet [-]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3" name="Rectangle 3256"/>
            <p:cNvSpPr>
              <a:spLocks noChangeArrowheads="1"/>
            </p:cNvSpPr>
            <p:nvPr/>
          </p:nvSpPr>
          <p:spPr bwMode="auto">
            <a:xfrm rot="5400000">
              <a:off x="3628117" y="3043011"/>
              <a:ext cx="15779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Number of Droplet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4" name="Rectangle 3257"/>
            <p:cNvSpPr>
              <a:spLocks noChangeArrowheads="1"/>
            </p:cNvSpPr>
            <p:nvPr/>
          </p:nvSpPr>
          <p:spPr bwMode="auto">
            <a:xfrm rot="5400000">
              <a:off x="3715430" y="2406424"/>
              <a:ext cx="9525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above 250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5" name="Rectangle 3258"/>
            <p:cNvSpPr>
              <a:spLocks noChangeArrowheads="1"/>
            </p:cNvSpPr>
            <p:nvPr/>
          </p:nvSpPr>
          <p:spPr bwMode="auto">
            <a:xfrm rot="5400000">
              <a:off x="4093255" y="2903311"/>
              <a:ext cx="2095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m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6" name="Rectangle 3259"/>
            <p:cNvSpPr>
              <a:spLocks noChangeArrowheads="1"/>
            </p:cNvSpPr>
            <p:nvPr/>
          </p:nvSpPr>
          <p:spPr bwMode="auto">
            <a:xfrm rot="5400000">
              <a:off x="3569380" y="3535136"/>
              <a:ext cx="12446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in Diameter [-]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7" name="Rectangle 3260"/>
            <p:cNvSpPr>
              <a:spLocks noChangeArrowheads="1"/>
            </p:cNvSpPr>
            <p:nvPr/>
          </p:nvSpPr>
          <p:spPr bwMode="auto">
            <a:xfrm>
              <a:off x="2167617" y="4982937"/>
              <a:ext cx="58102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Phase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8" name="Rectangle 3261"/>
            <p:cNvSpPr>
              <a:spLocks noChangeArrowheads="1"/>
            </p:cNvSpPr>
            <p:nvPr/>
          </p:nvSpPr>
          <p:spPr bwMode="auto">
            <a:xfrm>
              <a:off x="567417" y="4795612"/>
              <a:ext cx="4508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(n-1)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59" name="Rectangle 3262"/>
            <p:cNvSpPr>
              <a:spLocks noChangeArrowheads="1"/>
            </p:cNvSpPr>
            <p:nvPr/>
          </p:nvSpPr>
          <p:spPr bwMode="auto">
            <a:xfrm>
              <a:off x="945242" y="4776562"/>
              <a:ext cx="203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0" name="Rectangle 3263"/>
            <p:cNvSpPr>
              <a:spLocks noChangeArrowheads="1"/>
            </p:cNvSpPr>
            <p:nvPr/>
          </p:nvSpPr>
          <p:spPr bwMode="auto">
            <a:xfrm>
              <a:off x="1043667" y="4795612"/>
              <a:ext cx="84455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(n-1/2)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1" name="Rectangle 3264"/>
            <p:cNvSpPr>
              <a:spLocks noChangeArrowheads="1"/>
            </p:cNvSpPr>
            <p:nvPr/>
          </p:nvSpPr>
          <p:spPr bwMode="auto">
            <a:xfrm>
              <a:off x="1824717" y="4776562"/>
              <a:ext cx="203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2" name="Rectangle 3265"/>
            <p:cNvSpPr>
              <a:spLocks noChangeArrowheads="1"/>
            </p:cNvSpPr>
            <p:nvPr/>
          </p:nvSpPr>
          <p:spPr bwMode="auto">
            <a:xfrm>
              <a:off x="1923142" y="4795612"/>
              <a:ext cx="4730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n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3" name="Rectangle 3266"/>
            <p:cNvSpPr>
              <a:spLocks noChangeArrowheads="1"/>
            </p:cNvSpPr>
            <p:nvPr/>
          </p:nvSpPr>
          <p:spPr bwMode="auto">
            <a:xfrm>
              <a:off x="2326367" y="4776562"/>
              <a:ext cx="203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4" name="Rectangle 3267"/>
            <p:cNvSpPr>
              <a:spLocks noChangeArrowheads="1"/>
            </p:cNvSpPr>
            <p:nvPr/>
          </p:nvSpPr>
          <p:spPr bwMode="auto">
            <a:xfrm>
              <a:off x="2426380" y="4795612"/>
              <a:ext cx="889000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(n+1/2)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5" name="Rectangle 3268"/>
            <p:cNvSpPr>
              <a:spLocks noChangeArrowheads="1"/>
            </p:cNvSpPr>
            <p:nvPr/>
          </p:nvSpPr>
          <p:spPr bwMode="auto">
            <a:xfrm>
              <a:off x="3251880" y="4776562"/>
              <a:ext cx="203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6" name="Rectangle 3269"/>
            <p:cNvSpPr>
              <a:spLocks noChangeArrowheads="1"/>
            </p:cNvSpPr>
            <p:nvPr/>
          </p:nvSpPr>
          <p:spPr bwMode="auto">
            <a:xfrm>
              <a:off x="3350305" y="4795612"/>
              <a:ext cx="7905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     (n+1)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67" name="Rectangle 3270"/>
            <p:cNvSpPr>
              <a:spLocks noChangeArrowheads="1"/>
            </p:cNvSpPr>
            <p:nvPr/>
          </p:nvSpPr>
          <p:spPr bwMode="auto">
            <a:xfrm>
              <a:off x="4077380" y="4776562"/>
              <a:ext cx="203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p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テキスト ボックス 12"/>
            <p:cNvSpPr txBox="1">
              <a:spLocks noChangeArrowheads="1"/>
            </p:cNvSpPr>
            <p:nvPr/>
          </p:nvSpPr>
          <p:spPr bwMode="auto">
            <a:xfrm>
              <a:off x="826594" y="1533885"/>
              <a:ext cx="14366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cs typeface="Arial" panose="020B0604020202020204" pitchFamily="34" charset="0"/>
                </a:rPr>
                <a:t>Anodic period</a:t>
              </a:r>
              <a:endParaRPr lang="ja-JP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13"/>
            <p:cNvSpPr txBox="1">
              <a:spLocks noChangeArrowheads="1"/>
            </p:cNvSpPr>
            <p:nvPr/>
          </p:nvSpPr>
          <p:spPr bwMode="auto">
            <a:xfrm>
              <a:off x="2606850" y="1485386"/>
              <a:ext cx="9925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600" dirty="0" smtClean="0">
                  <a:cs typeface="Arial" panose="020B0604020202020204" pitchFamily="34" charset="0"/>
                </a:rPr>
                <a:t>Cath</a:t>
              </a:r>
              <a:r>
                <a:rPr lang="en-US" altLang="ja-JP" sz="1600" dirty="0" smtClean="0">
                  <a:cs typeface="Arial" panose="020B0604020202020204" pitchFamily="34" charset="0"/>
                </a:rPr>
                <a:t>odic</a:t>
              </a:r>
              <a:endParaRPr lang="en-US" altLang="ja-JP" sz="16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 smtClean="0">
                  <a:cs typeface="Arial" panose="020B0604020202020204" pitchFamily="34" charset="0"/>
                </a:rPr>
                <a:t>period</a:t>
              </a:r>
              <a:endParaRPr lang="ja-JP" altLang="en-US" sz="1600" dirty="0">
                <a:cs typeface="Arial" panose="020B0604020202020204" pitchFamily="34" charset="0"/>
              </a:endParaRPr>
            </a:p>
          </p:txBody>
        </p:sp>
        <p:cxnSp>
          <p:nvCxnSpPr>
            <p:cNvPr id="3302" name="直線コネクタ 3301"/>
            <p:cNvCxnSpPr/>
            <p:nvPr/>
          </p:nvCxnSpPr>
          <p:spPr>
            <a:xfrm>
              <a:off x="2344628" y="1540442"/>
              <a:ext cx="0" cy="287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5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15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多相交流</a:t>
            </a:r>
            <a:r>
              <a:rPr lang="ja-JP" altLang="en-US" sz="2800" b="1" dirty="0" smtClean="0"/>
              <a:t>アークの放電現象</a:t>
            </a:r>
            <a:endParaRPr lang="en-US" altLang="ja-JP" sz="2800" b="1" dirty="0" smtClean="0"/>
          </a:p>
        </p:txBody>
      </p:sp>
      <p:sp>
        <p:nvSpPr>
          <p:cNvPr id="14" name="角丸四角形 13"/>
          <p:cNvSpPr/>
          <p:nvPr/>
        </p:nvSpPr>
        <p:spPr bwMode="auto">
          <a:xfrm>
            <a:off x="100124" y="1260865"/>
            <a:ext cx="4680000" cy="3098579"/>
          </a:xfrm>
          <a:prstGeom prst="roundRect">
            <a:avLst>
              <a:gd name="adj" fmla="val 1991"/>
            </a:avLst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0033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明朝" pitchFamily="17" charset="-128"/>
              <a:ea typeface="ＭＳ 明朝" pitchFamily="17" charset="-128"/>
            </a:endParaRPr>
          </a:p>
        </p:txBody>
      </p:sp>
      <p:grpSp>
        <p:nvGrpSpPr>
          <p:cNvPr id="15" name="図形グループ 15"/>
          <p:cNvGrpSpPr>
            <a:grpSpLocks/>
          </p:cNvGrpSpPr>
          <p:nvPr/>
        </p:nvGrpSpPr>
        <p:grpSpPr bwMode="auto">
          <a:xfrm>
            <a:off x="3268476" y="2236217"/>
            <a:ext cx="1439862" cy="1800426"/>
            <a:chOff x="26733279" y="17449830"/>
            <a:chExt cx="1440000" cy="1799209"/>
          </a:xfrm>
        </p:grpSpPr>
        <p:pic>
          <p:nvPicPr>
            <p:cNvPr id="16" name="図 15" descr="6-phase-all_0035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3279" y="17809039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/>
            <p:cNvSpPr>
              <a:spLocks noChangeArrowheads="1"/>
            </p:cNvSpPr>
            <p:nvPr/>
          </p:nvSpPr>
          <p:spPr bwMode="auto">
            <a:xfrm>
              <a:off x="26749853" y="17449830"/>
              <a:ext cx="1353235" cy="39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ja-JP" sz="2000" b="1" dirty="0">
                  <a:solidFill>
                    <a:srgbClr val="6B002A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S</a:t>
              </a:r>
              <a:r>
                <a:rPr lang="en-US" altLang="ja-JP" sz="2000" b="1" dirty="0" smtClean="0">
                  <a:solidFill>
                    <a:srgbClr val="6B002A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napshot</a:t>
              </a:r>
              <a:endParaRPr lang="ja-JP" altLang="en-US" sz="2000" b="1" dirty="0">
                <a:solidFill>
                  <a:srgbClr val="6B0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図形グループ 16"/>
          <p:cNvGrpSpPr>
            <a:grpSpLocks/>
          </p:cNvGrpSpPr>
          <p:nvPr/>
        </p:nvGrpSpPr>
        <p:grpSpPr bwMode="auto">
          <a:xfrm>
            <a:off x="5411061" y="2560691"/>
            <a:ext cx="1795433" cy="1792990"/>
            <a:chOff x="28641831" y="17463806"/>
            <a:chExt cx="1796684" cy="1793297"/>
          </a:xfrm>
        </p:grpSpPr>
        <p:pic>
          <p:nvPicPr>
            <p:cNvPr id="19" name="図 18" descr="aB6-phase-all_003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5180" y="17817103"/>
              <a:ext cx="142952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19"/>
            <p:cNvSpPr>
              <a:spLocks noChangeArrowheads="1"/>
            </p:cNvSpPr>
            <p:nvPr/>
          </p:nvSpPr>
          <p:spPr bwMode="auto">
            <a:xfrm>
              <a:off x="28641831" y="17463806"/>
              <a:ext cx="1796684" cy="40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ja-JP" sz="2000" b="1" dirty="0">
                  <a:solidFill>
                    <a:srgbClr val="6B002A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B</a:t>
              </a:r>
              <a:r>
                <a:rPr lang="en-US" altLang="ja-JP" sz="2000" b="1" dirty="0" smtClean="0">
                  <a:solidFill>
                    <a:srgbClr val="6B002A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inary </a:t>
              </a:r>
              <a:r>
                <a:rPr lang="en-US" altLang="ja-JP" sz="2000" b="1" dirty="0">
                  <a:solidFill>
                    <a:srgbClr val="6B002A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I</a:t>
              </a:r>
              <a:r>
                <a:rPr lang="en-US" altLang="ja-JP" sz="2000" b="1" dirty="0" smtClean="0">
                  <a:solidFill>
                    <a:srgbClr val="6B002A"/>
                  </a:solidFill>
                  <a:latin typeface="Arial" panose="020B0604020202020204" pitchFamily="34" charset="0"/>
                  <a:ea typeface="SimSun" charset="0"/>
                  <a:cs typeface="Arial" panose="020B0604020202020204" pitchFamily="34" charset="0"/>
                </a:rPr>
                <a:t>mage</a:t>
              </a:r>
              <a:endParaRPr lang="ja-JP" altLang="en-US" sz="2000" b="1" dirty="0">
                <a:solidFill>
                  <a:srgbClr val="6B0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208136" y="2257074"/>
            <a:ext cx="2902413" cy="1908000"/>
            <a:chOff x="249198" y="1401935"/>
            <a:chExt cx="3491906" cy="2295525"/>
          </a:xfrm>
        </p:grpSpPr>
        <p:grpSp>
          <p:nvGrpSpPr>
            <p:cNvPr id="23" name="グループ化 22"/>
            <p:cNvGrpSpPr>
              <a:grpSpLocks noChangeAspect="1"/>
            </p:cNvGrpSpPr>
            <p:nvPr/>
          </p:nvGrpSpPr>
          <p:grpSpPr bwMode="auto">
            <a:xfrm rot="4362773" flipH="1">
              <a:off x="2948281" y="1430032"/>
              <a:ext cx="422274" cy="1163373"/>
              <a:chOff x="3488411" y="620688"/>
              <a:chExt cx="306663" cy="845024"/>
            </a:xfrm>
          </p:grpSpPr>
          <p:sp>
            <p:nvSpPr>
              <p:cNvPr id="54" name="Rectangle 61"/>
              <p:cNvSpPr>
                <a:spLocks noChangeArrowheads="1"/>
              </p:cNvSpPr>
              <p:nvPr/>
            </p:nvSpPr>
            <p:spPr bwMode="auto">
              <a:xfrm>
                <a:off x="3554977" y="1157890"/>
                <a:ext cx="162831" cy="17906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" name="Rectangle 62"/>
              <p:cNvSpPr>
                <a:spLocks noChangeArrowheads="1"/>
              </p:cNvSpPr>
              <p:nvPr/>
            </p:nvSpPr>
            <p:spPr bwMode="auto">
              <a:xfrm>
                <a:off x="3534624" y="1262346"/>
                <a:ext cx="203538" cy="59689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AutoShape 63"/>
              <p:cNvSpPr>
                <a:spLocks noChangeArrowheads="1"/>
              </p:cNvSpPr>
              <p:nvPr/>
            </p:nvSpPr>
            <p:spPr bwMode="auto">
              <a:xfrm rot="10800000">
                <a:off x="3488411" y="1342332"/>
                <a:ext cx="306663" cy="12338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>
                      <a:gamma/>
                      <a:tint val="0"/>
                      <a:invGamma/>
                    </a:srgbClr>
                  </a:gs>
                  <a:gs pos="100000">
                    <a:srgbClr val="000000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>
                <a:off x="3533267" y="1209439"/>
                <a:ext cx="207610" cy="1357"/>
              </a:xfrm>
              <a:prstGeom prst="line">
                <a:avLst/>
              </a:prstGeom>
              <a:noFill/>
              <a:ln w="57150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" name="Rectangle 66"/>
              <p:cNvSpPr>
                <a:spLocks noChangeArrowheads="1"/>
              </p:cNvSpPr>
              <p:nvPr/>
            </p:nvSpPr>
            <p:spPr bwMode="auto">
              <a:xfrm>
                <a:off x="3491880" y="620688"/>
                <a:ext cx="290382" cy="538559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alpha val="70000"/>
                    </a:srgbClr>
                  </a:gs>
                  <a:gs pos="50000">
                    <a:srgbClr val="FFFFFF"/>
                  </a:gs>
                  <a:gs pos="100000">
                    <a:srgbClr val="969696">
                      <a:alpha val="70000"/>
                    </a:srgbClr>
                  </a:gs>
                </a:gsLst>
                <a:lin ang="0" scaled="1"/>
              </a:gra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24" name="円/楕円 23"/>
            <p:cNvSpPr/>
            <p:nvPr/>
          </p:nvSpPr>
          <p:spPr bwMode="auto">
            <a:xfrm>
              <a:off x="473001" y="1660697"/>
              <a:ext cx="1797048" cy="18034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 bwMode="auto">
            <a:xfrm>
              <a:off x="615877" y="1803572"/>
              <a:ext cx="1511299" cy="15176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6" name="グループ化 25"/>
            <p:cNvGrpSpPr>
              <a:grpSpLocks/>
            </p:cNvGrpSpPr>
            <p:nvPr/>
          </p:nvGrpSpPr>
          <p:grpSpPr bwMode="auto">
            <a:xfrm>
              <a:off x="1285800" y="1401935"/>
              <a:ext cx="171449" cy="2295525"/>
              <a:chOff x="3989953" y="1412776"/>
              <a:chExt cx="150618" cy="2016224"/>
            </a:xfrm>
          </p:grpSpPr>
          <p:sp>
            <p:nvSpPr>
              <p:cNvPr id="52" name="片側の 2 つの角を切り取った四角形 51"/>
              <p:cNvSpPr>
                <a:spLocks/>
              </p:cNvSpPr>
              <p:nvPr/>
            </p:nvSpPr>
            <p:spPr bwMode="auto">
              <a:xfrm>
                <a:off x="3989953" y="2925641"/>
                <a:ext cx="150618" cy="503359"/>
              </a:xfrm>
              <a:prstGeom prst="snip2SameRect">
                <a:avLst>
                  <a:gd name="adj1" fmla="val 28575"/>
                  <a:gd name="adj2" fmla="val 0"/>
                </a:avLst>
              </a:prstGeom>
              <a:solidFill>
                <a:srgbClr val="FFC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3" name="片側の 2 つの角を切り取った四角形 52"/>
              <p:cNvSpPr>
                <a:spLocks/>
              </p:cNvSpPr>
              <p:nvPr/>
            </p:nvSpPr>
            <p:spPr bwMode="auto">
              <a:xfrm rot="10800000">
                <a:off x="3989953" y="1412776"/>
                <a:ext cx="150618" cy="503358"/>
              </a:xfrm>
              <a:prstGeom prst="snip2SameRect">
                <a:avLst>
                  <a:gd name="adj1" fmla="val 28575"/>
                  <a:gd name="adj2" fmla="val 0"/>
                </a:avLst>
              </a:prstGeom>
              <a:solidFill>
                <a:srgbClr val="FFC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5" name="片側の 2 つの角を切り取った四角形 34"/>
            <p:cNvSpPr>
              <a:spLocks/>
            </p:cNvSpPr>
            <p:nvPr/>
          </p:nvSpPr>
          <p:spPr bwMode="auto">
            <a:xfrm rot="3600000">
              <a:off x="564283" y="2704478"/>
              <a:ext cx="165100" cy="573088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片側の 2 つの角を切り取った四角形 35"/>
            <p:cNvSpPr>
              <a:spLocks/>
            </p:cNvSpPr>
            <p:nvPr/>
          </p:nvSpPr>
          <p:spPr bwMode="auto">
            <a:xfrm rot="14400000">
              <a:off x="2056532" y="1845641"/>
              <a:ext cx="165100" cy="573088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片側の 2 つの角を切り取った四角形 36"/>
            <p:cNvSpPr>
              <a:spLocks/>
            </p:cNvSpPr>
            <p:nvPr/>
          </p:nvSpPr>
          <p:spPr bwMode="auto">
            <a:xfrm rot="7200000">
              <a:off x="535708" y="1907553"/>
              <a:ext cx="163513" cy="571500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片側の 2 つの角を切り取った四角形 37"/>
            <p:cNvSpPr>
              <a:spLocks/>
            </p:cNvSpPr>
            <p:nvPr/>
          </p:nvSpPr>
          <p:spPr bwMode="auto">
            <a:xfrm rot="18000000">
              <a:off x="2032720" y="2734640"/>
              <a:ext cx="165100" cy="573087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9" name="グループ化 38"/>
            <p:cNvGrpSpPr>
              <a:grpSpLocks noChangeAspect="1"/>
            </p:cNvGrpSpPr>
            <p:nvPr/>
          </p:nvGrpSpPr>
          <p:grpSpPr bwMode="auto">
            <a:xfrm>
              <a:off x="892719" y="1924337"/>
              <a:ext cx="1020130" cy="1247571"/>
              <a:chOff x="15849422" y="14977861"/>
              <a:chExt cx="1629456" cy="1946055"/>
            </a:xfrm>
            <a:solidFill>
              <a:srgbClr val="39FEF9">
                <a:alpha val="83922"/>
              </a:srgbClr>
            </a:solidFill>
          </p:grpSpPr>
          <p:sp>
            <p:nvSpPr>
              <p:cNvPr id="47" name="フリーフォーム 46"/>
              <p:cNvSpPr>
                <a:spLocks noChangeAspect="1"/>
              </p:cNvSpPr>
              <p:nvPr/>
            </p:nvSpPr>
            <p:spPr>
              <a:xfrm rot="9747712">
                <a:off x="16414558" y="15575442"/>
                <a:ext cx="659945" cy="720032"/>
              </a:xfrm>
              <a:custGeom>
                <a:avLst/>
                <a:gdLst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95598"/>
                  <a:gd name="connsiteX1" fmla="*/ 958428 w 1155278"/>
                  <a:gd name="connsiteY1" fmla="*/ 0 h 895598"/>
                  <a:gd name="connsiteX2" fmla="*/ 710778 w 1155278"/>
                  <a:gd name="connsiteY2" fmla="*/ 406400 h 895598"/>
                  <a:gd name="connsiteX3" fmla="*/ 336128 w 1155278"/>
                  <a:gd name="connsiteY3" fmla="*/ 615950 h 895598"/>
                  <a:gd name="connsiteX4" fmla="*/ 0 w 1155278"/>
                  <a:gd name="connsiteY4" fmla="*/ 818778 h 895598"/>
                  <a:gd name="connsiteX5" fmla="*/ 342478 w 1155278"/>
                  <a:gd name="connsiteY5" fmla="*/ 838200 h 895598"/>
                  <a:gd name="connsiteX6" fmla="*/ 894928 w 1155278"/>
                  <a:gd name="connsiteY6" fmla="*/ 495300 h 895598"/>
                  <a:gd name="connsiteX7" fmla="*/ 1155278 w 1155278"/>
                  <a:gd name="connsiteY7" fmla="*/ 19050 h 895598"/>
                  <a:gd name="connsiteX8" fmla="*/ 958428 w 1155278"/>
                  <a:gd name="connsiteY8" fmla="*/ 0 h 895598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080120"/>
                  <a:gd name="connsiteY0" fmla="*/ 0 h 889124"/>
                  <a:gd name="connsiteX1" fmla="*/ 958428 w 1080120"/>
                  <a:gd name="connsiteY1" fmla="*/ 0 h 889124"/>
                  <a:gd name="connsiteX2" fmla="*/ 710778 w 1080120"/>
                  <a:gd name="connsiteY2" fmla="*/ 406400 h 889124"/>
                  <a:gd name="connsiteX3" fmla="*/ 336128 w 1080120"/>
                  <a:gd name="connsiteY3" fmla="*/ 615950 h 889124"/>
                  <a:gd name="connsiteX4" fmla="*/ 0 w 1080120"/>
                  <a:gd name="connsiteY4" fmla="*/ 818778 h 889124"/>
                  <a:gd name="connsiteX5" fmla="*/ 342478 w 1080120"/>
                  <a:gd name="connsiteY5" fmla="*/ 838200 h 889124"/>
                  <a:gd name="connsiteX6" fmla="*/ 894928 w 1080120"/>
                  <a:gd name="connsiteY6" fmla="*/ 495300 h 889124"/>
                  <a:gd name="connsiteX7" fmla="*/ 1080120 w 1080120"/>
                  <a:gd name="connsiteY7" fmla="*/ 26690 h 889124"/>
                  <a:gd name="connsiteX8" fmla="*/ 958428 w 1080120"/>
                  <a:gd name="connsiteY8" fmla="*/ 0 h 889124"/>
                  <a:gd name="connsiteX0" fmla="*/ 958428 w 1059027"/>
                  <a:gd name="connsiteY0" fmla="*/ 45318 h 934442"/>
                  <a:gd name="connsiteX1" fmla="*/ 958428 w 1059027"/>
                  <a:gd name="connsiteY1" fmla="*/ 45318 h 934442"/>
                  <a:gd name="connsiteX2" fmla="*/ 710778 w 1059027"/>
                  <a:gd name="connsiteY2" fmla="*/ 451718 h 934442"/>
                  <a:gd name="connsiteX3" fmla="*/ 336128 w 1059027"/>
                  <a:gd name="connsiteY3" fmla="*/ 661268 h 934442"/>
                  <a:gd name="connsiteX4" fmla="*/ 0 w 1059027"/>
                  <a:gd name="connsiteY4" fmla="*/ 864096 h 934442"/>
                  <a:gd name="connsiteX5" fmla="*/ 342478 w 1059027"/>
                  <a:gd name="connsiteY5" fmla="*/ 883518 h 934442"/>
                  <a:gd name="connsiteX6" fmla="*/ 894928 w 1059027"/>
                  <a:gd name="connsiteY6" fmla="*/ 540618 h 934442"/>
                  <a:gd name="connsiteX7" fmla="*/ 1008112 w 1059027"/>
                  <a:gd name="connsiteY7" fmla="*/ 0 h 934442"/>
                  <a:gd name="connsiteX8" fmla="*/ 958428 w 1059027"/>
                  <a:gd name="connsiteY8" fmla="*/ 45318 h 934442"/>
                  <a:gd name="connsiteX0" fmla="*/ 958428 w 1080121"/>
                  <a:gd name="connsiteY0" fmla="*/ 45318 h 934442"/>
                  <a:gd name="connsiteX1" fmla="*/ 958428 w 1080121"/>
                  <a:gd name="connsiteY1" fmla="*/ 45318 h 934442"/>
                  <a:gd name="connsiteX2" fmla="*/ 710778 w 1080121"/>
                  <a:gd name="connsiteY2" fmla="*/ 451718 h 934442"/>
                  <a:gd name="connsiteX3" fmla="*/ 336128 w 1080121"/>
                  <a:gd name="connsiteY3" fmla="*/ 661268 h 934442"/>
                  <a:gd name="connsiteX4" fmla="*/ 0 w 1080121"/>
                  <a:gd name="connsiteY4" fmla="*/ 864096 h 934442"/>
                  <a:gd name="connsiteX5" fmla="*/ 342478 w 1080121"/>
                  <a:gd name="connsiteY5" fmla="*/ 883518 h 934442"/>
                  <a:gd name="connsiteX6" fmla="*/ 894928 w 1080121"/>
                  <a:gd name="connsiteY6" fmla="*/ 540618 h 934442"/>
                  <a:gd name="connsiteX7" fmla="*/ 1080121 w 1080121"/>
                  <a:gd name="connsiteY7" fmla="*/ 0 h 934442"/>
                  <a:gd name="connsiteX8" fmla="*/ 958428 w 1080121"/>
                  <a:gd name="connsiteY8" fmla="*/ 45318 h 934442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336128 w 1080121"/>
                  <a:gd name="connsiteY3" fmla="*/ 708794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288033 w 1080121"/>
                  <a:gd name="connsiteY3" fmla="*/ 767606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20572 w 1142265"/>
                  <a:gd name="connsiteY8" fmla="*/ 92844 h 954782"/>
                  <a:gd name="connsiteX0" fmla="*/ 1008112 w 1142265"/>
                  <a:gd name="connsiteY0" fmla="*/ 72008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08112 w 1142265"/>
                  <a:gd name="connsiteY8" fmla="*/ 72008 h 954782"/>
                  <a:gd name="connsiteX0" fmla="*/ 1008112 w 1152128"/>
                  <a:gd name="connsiteY0" fmla="*/ 47526 h 930300"/>
                  <a:gd name="connsiteX1" fmla="*/ 1020572 w 1152128"/>
                  <a:gd name="connsiteY1" fmla="*/ 68362 h 930300"/>
                  <a:gd name="connsiteX2" fmla="*/ 772922 w 1152128"/>
                  <a:gd name="connsiteY2" fmla="*/ 474762 h 930300"/>
                  <a:gd name="connsiteX3" fmla="*/ 350177 w 1152128"/>
                  <a:gd name="connsiteY3" fmla="*/ 743124 h 930300"/>
                  <a:gd name="connsiteX4" fmla="*/ 62144 w 1152128"/>
                  <a:gd name="connsiteY4" fmla="*/ 887140 h 930300"/>
                  <a:gd name="connsiteX5" fmla="*/ 404622 w 1152128"/>
                  <a:gd name="connsiteY5" fmla="*/ 906562 h 930300"/>
                  <a:gd name="connsiteX6" fmla="*/ 957072 w 1152128"/>
                  <a:gd name="connsiteY6" fmla="*/ 563662 h 930300"/>
                  <a:gd name="connsiteX7" fmla="*/ 1152128 w 1152128"/>
                  <a:gd name="connsiteY7" fmla="*/ 47526 h 930300"/>
                  <a:gd name="connsiteX8" fmla="*/ 1008112 w 1152128"/>
                  <a:gd name="connsiteY8" fmla="*/ 47526 h 930300"/>
                  <a:gd name="connsiteX0" fmla="*/ 1008112 w 1152128"/>
                  <a:gd name="connsiteY0" fmla="*/ 86544 h 969318"/>
                  <a:gd name="connsiteX1" fmla="*/ 1020572 w 1152128"/>
                  <a:gd name="connsiteY1" fmla="*/ 107380 h 969318"/>
                  <a:gd name="connsiteX2" fmla="*/ 772922 w 1152128"/>
                  <a:gd name="connsiteY2" fmla="*/ 513780 h 969318"/>
                  <a:gd name="connsiteX3" fmla="*/ 350177 w 1152128"/>
                  <a:gd name="connsiteY3" fmla="*/ 782142 h 969318"/>
                  <a:gd name="connsiteX4" fmla="*/ 62144 w 1152128"/>
                  <a:gd name="connsiteY4" fmla="*/ 926158 h 969318"/>
                  <a:gd name="connsiteX5" fmla="*/ 404622 w 1152128"/>
                  <a:gd name="connsiteY5" fmla="*/ 945580 h 969318"/>
                  <a:gd name="connsiteX6" fmla="*/ 957072 w 1152128"/>
                  <a:gd name="connsiteY6" fmla="*/ 602680 h 969318"/>
                  <a:gd name="connsiteX7" fmla="*/ 1152128 w 1152128"/>
                  <a:gd name="connsiteY7" fmla="*/ 86544 h 969318"/>
                  <a:gd name="connsiteX8" fmla="*/ 1008112 w 1152128"/>
                  <a:gd name="connsiteY8" fmla="*/ 86544 h 969318"/>
                  <a:gd name="connsiteX0" fmla="*/ 1008112 w 1199191"/>
                  <a:gd name="connsiteY0" fmla="*/ 86544 h 969318"/>
                  <a:gd name="connsiteX1" fmla="*/ 1020572 w 1199191"/>
                  <a:gd name="connsiteY1" fmla="*/ 107380 h 969318"/>
                  <a:gd name="connsiteX2" fmla="*/ 772922 w 1199191"/>
                  <a:gd name="connsiteY2" fmla="*/ 513780 h 969318"/>
                  <a:gd name="connsiteX3" fmla="*/ 350177 w 1199191"/>
                  <a:gd name="connsiteY3" fmla="*/ 782142 h 969318"/>
                  <a:gd name="connsiteX4" fmla="*/ 62144 w 1199191"/>
                  <a:gd name="connsiteY4" fmla="*/ 926158 h 969318"/>
                  <a:gd name="connsiteX5" fmla="*/ 404622 w 1199191"/>
                  <a:gd name="connsiteY5" fmla="*/ 945580 h 969318"/>
                  <a:gd name="connsiteX6" fmla="*/ 957072 w 1199191"/>
                  <a:gd name="connsiteY6" fmla="*/ 602680 h 969318"/>
                  <a:gd name="connsiteX7" fmla="*/ 1152128 w 1199191"/>
                  <a:gd name="connsiteY7" fmla="*/ 86544 h 969318"/>
                  <a:gd name="connsiteX8" fmla="*/ 1008112 w 1199191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50177 w 1189329"/>
                  <a:gd name="connsiteY5" fmla="*/ 95064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77280"/>
                  <a:gd name="connsiteX1" fmla="*/ 1010710 w 1189329"/>
                  <a:gd name="connsiteY1" fmla="*/ 107380 h 977280"/>
                  <a:gd name="connsiteX2" fmla="*/ 710217 w 1189329"/>
                  <a:gd name="connsiteY2" fmla="*/ 518592 h 977280"/>
                  <a:gd name="connsiteX3" fmla="*/ 350177 w 1189329"/>
                  <a:gd name="connsiteY3" fmla="*/ 734616 h 977280"/>
                  <a:gd name="connsiteX4" fmla="*/ 52282 w 1189329"/>
                  <a:gd name="connsiteY4" fmla="*/ 926158 h 977280"/>
                  <a:gd name="connsiteX5" fmla="*/ 350177 w 1189329"/>
                  <a:gd name="connsiteY5" fmla="*/ 950640 h 977280"/>
                  <a:gd name="connsiteX6" fmla="*/ 947210 w 1189329"/>
                  <a:gd name="connsiteY6" fmla="*/ 602680 h 977280"/>
                  <a:gd name="connsiteX7" fmla="*/ 1142266 w 1189329"/>
                  <a:gd name="connsiteY7" fmla="*/ 86544 h 977280"/>
                  <a:gd name="connsiteX8" fmla="*/ 998250 w 1189329"/>
                  <a:gd name="connsiteY8" fmla="*/ 86544 h 977280"/>
                  <a:gd name="connsiteX0" fmla="*/ 1142266 w 1189329"/>
                  <a:gd name="connsiteY0" fmla="*/ 82550 h 973286"/>
                  <a:gd name="connsiteX1" fmla="*/ 1010710 w 1189329"/>
                  <a:gd name="connsiteY1" fmla="*/ 103386 h 973286"/>
                  <a:gd name="connsiteX2" fmla="*/ 710217 w 1189329"/>
                  <a:gd name="connsiteY2" fmla="*/ 514598 h 973286"/>
                  <a:gd name="connsiteX3" fmla="*/ 350177 w 1189329"/>
                  <a:gd name="connsiteY3" fmla="*/ 730622 h 973286"/>
                  <a:gd name="connsiteX4" fmla="*/ 52282 w 1189329"/>
                  <a:gd name="connsiteY4" fmla="*/ 922164 h 973286"/>
                  <a:gd name="connsiteX5" fmla="*/ 350177 w 1189329"/>
                  <a:gd name="connsiteY5" fmla="*/ 946646 h 973286"/>
                  <a:gd name="connsiteX6" fmla="*/ 947210 w 1189329"/>
                  <a:gd name="connsiteY6" fmla="*/ 598686 h 973286"/>
                  <a:gd name="connsiteX7" fmla="*/ 1142266 w 1189329"/>
                  <a:gd name="connsiteY7" fmla="*/ 82550 h 973286"/>
                  <a:gd name="connsiteX0" fmla="*/ 1142265 w 1189328"/>
                  <a:gd name="connsiteY0" fmla="*/ 82550 h 973286"/>
                  <a:gd name="connsiteX1" fmla="*/ 1010710 w 1189328"/>
                  <a:gd name="connsiteY1" fmla="*/ 103386 h 973286"/>
                  <a:gd name="connsiteX2" fmla="*/ 710217 w 1189328"/>
                  <a:gd name="connsiteY2" fmla="*/ 514598 h 973286"/>
                  <a:gd name="connsiteX3" fmla="*/ 350177 w 1189328"/>
                  <a:gd name="connsiteY3" fmla="*/ 730622 h 973286"/>
                  <a:gd name="connsiteX4" fmla="*/ 52282 w 1189328"/>
                  <a:gd name="connsiteY4" fmla="*/ 922164 h 973286"/>
                  <a:gd name="connsiteX5" fmla="*/ 350177 w 1189328"/>
                  <a:gd name="connsiteY5" fmla="*/ 946646 h 973286"/>
                  <a:gd name="connsiteX6" fmla="*/ 947210 w 1189328"/>
                  <a:gd name="connsiteY6" fmla="*/ 598686 h 973286"/>
                  <a:gd name="connsiteX7" fmla="*/ 1142265 w 1189328"/>
                  <a:gd name="connsiteY7" fmla="*/ 82550 h 973286"/>
                  <a:gd name="connsiteX0" fmla="*/ 1142265 w 1169658"/>
                  <a:gd name="connsiteY0" fmla="*/ 82550 h 973286"/>
                  <a:gd name="connsiteX1" fmla="*/ 1010710 w 1169658"/>
                  <a:gd name="connsiteY1" fmla="*/ 103386 h 973286"/>
                  <a:gd name="connsiteX2" fmla="*/ 710217 w 1169658"/>
                  <a:gd name="connsiteY2" fmla="*/ 514598 h 973286"/>
                  <a:gd name="connsiteX3" fmla="*/ 350177 w 1169658"/>
                  <a:gd name="connsiteY3" fmla="*/ 730622 h 973286"/>
                  <a:gd name="connsiteX4" fmla="*/ 52282 w 1169658"/>
                  <a:gd name="connsiteY4" fmla="*/ 922164 h 973286"/>
                  <a:gd name="connsiteX5" fmla="*/ 350177 w 1169658"/>
                  <a:gd name="connsiteY5" fmla="*/ 946646 h 973286"/>
                  <a:gd name="connsiteX6" fmla="*/ 947210 w 1169658"/>
                  <a:gd name="connsiteY6" fmla="*/ 598686 h 973286"/>
                  <a:gd name="connsiteX7" fmla="*/ 1142265 w 1169658"/>
                  <a:gd name="connsiteY7" fmla="*/ 82550 h 973286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095854 w 1123247"/>
                  <a:gd name="connsiteY0" fmla="*/ 123180 h 941908"/>
                  <a:gd name="connsiteX1" fmla="*/ 964299 w 1123247"/>
                  <a:gd name="connsiteY1" fmla="*/ 72008 h 941908"/>
                  <a:gd name="connsiteX2" fmla="*/ 663806 w 1123247"/>
                  <a:gd name="connsiteY2" fmla="*/ 483220 h 941908"/>
                  <a:gd name="connsiteX3" fmla="*/ 350966 w 1123247"/>
                  <a:gd name="connsiteY3" fmla="*/ 630856 h 941908"/>
                  <a:gd name="connsiteX4" fmla="*/ 5871 w 1123247"/>
                  <a:gd name="connsiteY4" fmla="*/ 890786 h 941908"/>
                  <a:gd name="connsiteX5" fmla="*/ 303766 w 1123247"/>
                  <a:gd name="connsiteY5" fmla="*/ 915268 h 941908"/>
                  <a:gd name="connsiteX6" fmla="*/ 900799 w 1123247"/>
                  <a:gd name="connsiteY6" fmla="*/ 567308 h 941908"/>
                  <a:gd name="connsiteX7" fmla="*/ 1095854 w 1123247"/>
                  <a:gd name="connsiteY7" fmla="*/ 123180 h 941908"/>
                  <a:gd name="connsiteX0" fmla="*/ 1095854 w 1123247"/>
                  <a:gd name="connsiteY0" fmla="*/ 123180 h 941908"/>
                  <a:gd name="connsiteX1" fmla="*/ 964299 w 1123247"/>
                  <a:gd name="connsiteY1" fmla="*/ 72008 h 941908"/>
                  <a:gd name="connsiteX2" fmla="*/ 549780 w 1123247"/>
                  <a:gd name="connsiteY2" fmla="*/ 300909 h 941908"/>
                  <a:gd name="connsiteX3" fmla="*/ 350966 w 1123247"/>
                  <a:gd name="connsiteY3" fmla="*/ 630856 h 941908"/>
                  <a:gd name="connsiteX4" fmla="*/ 5871 w 1123247"/>
                  <a:gd name="connsiteY4" fmla="*/ 890786 h 941908"/>
                  <a:gd name="connsiteX5" fmla="*/ 303766 w 1123247"/>
                  <a:gd name="connsiteY5" fmla="*/ 915268 h 941908"/>
                  <a:gd name="connsiteX6" fmla="*/ 900799 w 1123247"/>
                  <a:gd name="connsiteY6" fmla="*/ 567308 h 941908"/>
                  <a:gd name="connsiteX7" fmla="*/ 1095854 w 1123247"/>
                  <a:gd name="connsiteY7" fmla="*/ 123180 h 941908"/>
                  <a:gd name="connsiteX0" fmla="*/ 1095854 w 1123247"/>
                  <a:gd name="connsiteY0" fmla="*/ 123180 h 1000291"/>
                  <a:gd name="connsiteX1" fmla="*/ 964299 w 1123247"/>
                  <a:gd name="connsiteY1" fmla="*/ 72008 h 1000291"/>
                  <a:gd name="connsiteX2" fmla="*/ 549780 w 1123247"/>
                  <a:gd name="connsiteY2" fmla="*/ 300909 h 1000291"/>
                  <a:gd name="connsiteX3" fmla="*/ 350966 w 1123247"/>
                  <a:gd name="connsiteY3" fmla="*/ 630856 h 1000291"/>
                  <a:gd name="connsiteX4" fmla="*/ 5871 w 1123247"/>
                  <a:gd name="connsiteY4" fmla="*/ 890786 h 1000291"/>
                  <a:gd name="connsiteX5" fmla="*/ 303766 w 1123247"/>
                  <a:gd name="connsiteY5" fmla="*/ 915268 h 1000291"/>
                  <a:gd name="connsiteX6" fmla="*/ 945295 w 1123247"/>
                  <a:gd name="connsiteY6" fmla="*/ 764102 h 1000291"/>
                  <a:gd name="connsiteX7" fmla="*/ 1095854 w 1123247"/>
                  <a:gd name="connsiteY7" fmla="*/ 123180 h 1000291"/>
                  <a:gd name="connsiteX0" fmla="*/ 1095854 w 1123247"/>
                  <a:gd name="connsiteY0" fmla="*/ 123180 h 1086850"/>
                  <a:gd name="connsiteX1" fmla="*/ 964299 w 1123247"/>
                  <a:gd name="connsiteY1" fmla="*/ 72008 h 1086850"/>
                  <a:gd name="connsiteX2" fmla="*/ 549780 w 1123247"/>
                  <a:gd name="connsiteY2" fmla="*/ 300909 h 1086850"/>
                  <a:gd name="connsiteX3" fmla="*/ 350966 w 1123247"/>
                  <a:gd name="connsiteY3" fmla="*/ 630856 h 1086850"/>
                  <a:gd name="connsiteX4" fmla="*/ 5871 w 1123247"/>
                  <a:gd name="connsiteY4" fmla="*/ 890786 h 1086850"/>
                  <a:gd name="connsiteX5" fmla="*/ 317128 w 1123247"/>
                  <a:gd name="connsiteY5" fmla="*/ 1060211 h 1086850"/>
                  <a:gd name="connsiteX6" fmla="*/ 945295 w 1123247"/>
                  <a:gd name="connsiteY6" fmla="*/ 764102 h 1086850"/>
                  <a:gd name="connsiteX7" fmla="*/ 1095854 w 1123247"/>
                  <a:gd name="connsiteY7" fmla="*/ 123180 h 1086850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714752 w 1123247"/>
                  <a:gd name="connsiteY2" fmla="*/ 40031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1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86850"/>
                  <a:gd name="connsiteX1" fmla="*/ 964299 w 1123247"/>
                  <a:gd name="connsiteY1" fmla="*/ 72008 h 1086850"/>
                  <a:gd name="connsiteX2" fmla="*/ 714753 w 1123247"/>
                  <a:gd name="connsiteY2" fmla="*/ 400316 h 1086850"/>
                  <a:gd name="connsiteX3" fmla="*/ 350966 w 1123247"/>
                  <a:gd name="connsiteY3" fmla="*/ 630856 h 1086850"/>
                  <a:gd name="connsiteX4" fmla="*/ 5871 w 1123247"/>
                  <a:gd name="connsiteY4" fmla="*/ 890786 h 1086850"/>
                  <a:gd name="connsiteX5" fmla="*/ 317128 w 1123247"/>
                  <a:gd name="connsiteY5" fmla="*/ 1060211 h 1086850"/>
                  <a:gd name="connsiteX6" fmla="*/ 945295 w 1123247"/>
                  <a:gd name="connsiteY6" fmla="*/ 764102 h 1086850"/>
                  <a:gd name="connsiteX7" fmla="*/ 1095854 w 1123247"/>
                  <a:gd name="connsiteY7" fmla="*/ 123180 h 1086850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681968 w 1123247"/>
                  <a:gd name="connsiteY2" fmla="*/ 26812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1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681968 w 1123247"/>
                  <a:gd name="connsiteY2" fmla="*/ 26812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2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350966 w 1123247"/>
                  <a:gd name="connsiteY3" fmla="*/ 630856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440745 w 1123247"/>
                  <a:gd name="connsiteY3" fmla="*/ 597721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440745 w 1123247"/>
                  <a:gd name="connsiteY3" fmla="*/ 597721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378279"/>
                  <a:gd name="connsiteY0" fmla="*/ 169050 h 1106082"/>
                  <a:gd name="connsiteX1" fmla="*/ 1306271 w 1378279"/>
                  <a:gd name="connsiteY1" fmla="*/ 72008 h 1106082"/>
                  <a:gd name="connsiteX2" fmla="*/ 681968 w 1378279"/>
                  <a:gd name="connsiteY2" fmla="*/ 313995 h 1106082"/>
                  <a:gd name="connsiteX3" fmla="*/ 440745 w 1378279"/>
                  <a:gd name="connsiteY3" fmla="*/ 643591 h 1106082"/>
                  <a:gd name="connsiteX4" fmla="*/ 5871 w 1378279"/>
                  <a:gd name="connsiteY4" fmla="*/ 936656 h 1106082"/>
                  <a:gd name="connsiteX5" fmla="*/ 317128 w 1378279"/>
                  <a:gd name="connsiteY5" fmla="*/ 1106082 h 1106082"/>
                  <a:gd name="connsiteX6" fmla="*/ 945295 w 1378279"/>
                  <a:gd name="connsiteY6" fmla="*/ 809972 h 1106082"/>
                  <a:gd name="connsiteX7" fmla="*/ 1095854 w 1378279"/>
                  <a:gd name="connsiteY7" fmla="*/ 169050 h 1106082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351030 w 1378423"/>
                  <a:gd name="connsiteY0" fmla="*/ 456561 h 1167459"/>
                  <a:gd name="connsiteX1" fmla="*/ 879983 w 1378423"/>
                  <a:gd name="connsiteY1" fmla="*/ 72008 h 1167459"/>
                  <a:gd name="connsiteX2" fmla="*/ 681968 w 1378423"/>
                  <a:gd name="connsiteY2" fmla="*/ 375372 h 1167459"/>
                  <a:gd name="connsiteX3" fmla="*/ 440745 w 1378423"/>
                  <a:gd name="connsiteY3" fmla="*/ 704968 h 1167459"/>
                  <a:gd name="connsiteX4" fmla="*/ 5871 w 1378423"/>
                  <a:gd name="connsiteY4" fmla="*/ 998033 h 1167459"/>
                  <a:gd name="connsiteX5" fmla="*/ 317128 w 1378423"/>
                  <a:gd name="connsiteY5" fmla="*/ 1167459 h 1167459"/>
                  <a:gd name="connsiteX6" fmla="*/ 945295 w 1378423"/>
                  <a:gd name="connsiteY6" fmla="*/ 871349 h 1167459"/>
                  <a:gd name="connsiteX7" fmla="*/ 1351030 w 1378423"/>
                  <a:gd name="connsiteY7" fmla="*/ 456561 h 1167459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681968 w 1378423"/>
                  <a:gd name="connsiteY2" fmla="*/ 361705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31692 w 1378423"/>
                  <a:gd name="connsiteY3" fmla="*/ 834737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70631"/>
                  <a:gd name="connsiteX1" fmla="*/ 1147430 w 1378423"/>
                  <a:gd name="connsiteY1" fmla="*/ 72007 h 1170631"/>
                  <a:gd name="connsiteX2" fmla="*/ 820414 w 1378423"/>
                  <a:gd name="connsiteY2" fmla="*/ 302921 h 1170631"/>
                  <a:gd name="connsiteX3" fmla="*/ 431692 w 1378423"/>
                  <a:gd name="connsiteY3" fmla="*/ 834737 h 1170631"/>
                  <a:gd name="connsiteX4" fmla="*/ 5871 w 1378423"/>
                  <a:gd name="connsiteY4" fmla="*/ 984366 h 1170631"/>
                  <a:gd name="connsiteX5" fmla="*/ 502638 w 1378423"/>
                  <a:gd name="connsiteY5" fmla="*/ 1170631 h 1170631"/>
                  <a:gd name="connsiteX6" fmla="*/ 945295 w 1378423"/>
                  <a:gd name="connsiteY6" fmla="*/ 857682 h 1170631"/>
                  <a:gd name="connsiteX7" fmla="*/ 1351030 w 1378423"/>
                  <a:gd name="connsiteY7" fmla="*/ 442894 h 1170631"/>
                  <a:gd name="connsiteX0" fmla="*/ 1351030 w 1378423"/>
                  <a:gd name="connsiteY0" fmla="*/ 442894 h 1245893"/>
                  <a:gd name="connsiteX1" fmla="*/ 1147430 w 1378423"/>
                  <a:gd name="connsiteY1" fmla="*/ 72007 h 1245893"/>
                  <a:gd name="connsiteX2" fmla="*/ 820414 w 1378423"/>
                  <a:gd name="connsiteY2" fmla="*/ 302921 h 1245893"/>
                  <a:gd name="connsiteX3" fmla="*/ 431692 w 1378423"/>
                  <a:gd name="connsiteY3" fmla="*/ 834737 h 1245893"/>
                  <a:gd name="connsiteX4" fmla="*/ 5871 w 1378423"/>
                  <a:gd name="connsiteY4" fmla="*/ 984366 h 1245893"/>
                  <a:gd name="connsiteX5" fmla="*/ 502638 w 1378423"/>
                  <a:gd name="connsiteY5" fmla="*/ 1170631 h 1245893"/>
                  <a:gd name="connsiteX6" fmla="*/ 1094962 w 1378423"/>
                  <a:gd name="connsiteY6" fmla="*/ 1009702 h 1245893"/>
                  <a:gd name="connsiteX7" fmla="*/ 1351030 w 1378423"/>
                  <a:gd name="connsiteY7" fmla="*/ 442894 h 1245893"/>
                  <a:gd name="connsiteX0" fmla="*/ 1351030 w 1378423"/>
                  <a:gd name="connsiteY0" fmla="*/ 442894 h 1224330"/>
                  <a:gd name="connsiteX1" fmla="*/ 1147430 w 1378423"/>
                  <a:gd name="connsiteY1" fmla="*/ 72007 h 1224330"/>
                  <a:gd name="connsiteX2" fmla="*/ 820414 w 1378423"/>
                  <a:gd name="connsiteY2" fmla="*/ 302921 h 1224330"/>
                  <a:gd name="connsiteX3" fmla="*/ 431692 w 1378423"/>
                  <a:gd name="connsiteY3" fmla="*/ 834737 h 1224330"/>
                  <a:gd name="connsiteX4" fmla="*/ 5871 w 1378423"/>
                  <a:gd name="connsiteY4" fmla="*/ 984366 h 1224330"/>
                  <a:gd name="connsiteX5" fmla="*/ 502638 w 1378423"/>
                  <a:gd name="connsiteY5" fmla="*/ 1170631 h 1224330"/>
                  <a:gd name="connsiteX6" fmla="*/ 915997 w 1378423"/>
                  <a:gd name="connsiteY6" fmla="*/ 988141 h 1224330"/>
                  <a:gd name="connsiteX7" fmla="*/ 1351030 w 1378423"/>
                  <a:gd name="connsiteY7" fmla="*/ 442894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820414 w 1219437"/>
                  <a:gd name="connsiteY2" fmla="*/ 302921 h 1224330"/>
                  <a:gd name="connsiteX3" fmla="*/ 431692 w 1219437"/>
                  <a:gd name="connsiteY3" fmla="*/ 834737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19439"/>
                  <a:gd name="connsiteY0" fmla="*/ 571782 h 1224330"/>
                  <a:gd name="connsiteX1" fmla="*/ 1147430 w 1219439"/>
                  <a:gd name="connsiteY1" fmla="*/ 72007 h 1224330"/>
                  <a:gd name="connsiteX2" fmla="*/ 743250 w 1219439"/>
                  <a:gd name="connsiteY2" fmla="*/ 466804 h 1224330"/>
                  <a:gd name="connsiteX3" fmla="*/ 431692 w 1219439"/>
                  <a:gd name="connsiteY3" fmla="*/ 834737 h 1224330"/>
                  <a:gd name="connsiteX4" fmla="*/ 5871 w 1219439"/>
                  <a:gd name="connsiteY4" fmla="*/ 984366 h 1224330"/>
                  <a:gd name="connsiteX5" fmla="*/ 502638 w 1219439"/>
                  <a:gd name="connsiteY5" fmla="*/ 1170631 h 1224330"/>
                  <a:gd name="connsiteX6" fmla="*/ 915997 w 1219439"/>
                  <a:gd name="connsiteY6" fmla="*/ 988141 h 1224330"/>
                  <a:gd name="connsiteX7" fmla="*/ 1141213 w 1219439"/>
                  <a:gd name="connsiteY7" fmla="*/ 571782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743250 w 1219437"/>
                  <a:gd name="connsiteY2" fmla="*/ 466804 h 1224330"/>
                  <a:gd name="connsiteX3" fmla="*/ 431692 w 1219437"/>
                  <a:gd name="connsiteY3" fmla="*/ 834737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19439"/>
                  <a:gd name="connsiteY0" fmla="*/ 571782 h 1224330"/>
                  <a:gd name="connsiteX1" fmla="*/ 1147430 w 1219439"/>
                  <a:gd name="connsiteY1" fmla="*/ 72007 h 1224330"/>
                  <a:gd name="connsiteX2" fmla="*/ 875904 w 1219439"/>
                  <a:gd name="connsiteY2" fmla="*/ 501797 h 1224330"/>
                  <a:gd name="connsiteX3" fmla="*/ 431692 w 1219439"/>
                  <a:gd name="connsiteY3" fmla="*/ 834737 h 1224330"/>
                  <a:gd name="connsiteX4" fmla="*/ 5871 w 1219439"/>
                  <a:gd name="connsiteY4" fmla="*/ 984366 h 1224330"/>
                  <a:gd name="connsiteX5" fmla="*/ 502638 w 1219439"/>
                  <a:gd name="connsiteY5" fmla="*/ 1170631 h 1224330"/>
                  <a:gd name="connsiteX6" fmla="*/ 915997 w 1219439"/>
                  <a:gd name="connsiteY6" fmla="*/ 988141 h 1224330"/>
                  <a:gd name="connsiteX7" fmla="*/ 1141213 w 1219439"/>
                  <a:gd name="connsiteY7" fmla="*/ 571782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875904 w 1219437"/>
                  <a:gd name="connsiteY2" fmla="*/ 501797 h 1224330"/>
                  <a:gd name="connsiteX3" fmla="*/ 518036 w 1219437"/>
                  <a:gd name="connsiteY3" fmla="*/ 883162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973354 w 1051580"/>
                  <a:gd name="connsiteY0" fmla="*/ 571782 h 1388371"/>
                  <a:gd name="connsiteX1" fmla="*/ 979571 w 1051580"/>
                  <a:gd name="connsiteY1" fmla="*/ 72007 h 1388371"/>
                  <a:gd name="connsiteX2" fmla="*/ 708045 w 1051580"/>
                  <a:gd name="connsiteY2" fmla="*/ 501797 h 1388371"/>
                  <a:gd name="connsiteX3" fmla="*/ 350177 w 1051580"/>
                  <a:gd name="connsiteY3" fmla="*/ 883162 h 1388371"/>
                  <a:gd name="connsiteX4" fmla="*/ 260840 w 1051580"/>
                  <a:gd name="connsiteY4" fmla="*/ 1345211 h 1388371"/>
                  <a:gd name="connsiteX5" fmla="*/ 334779 w 1051580"/>
                  <a:gd name="connsiteY5" fmla="*/ 1170631 h 1388371"/>
                  <a:gd name="connsiteX6" fmla="*/ 748138 w 1051580"/>
                  <a:gd name="connsiteY6" fmla="*/ 988141 h 1388371"/>
                  <a:gd name="connsiteX7" fmla="*/ 973354 w 1051580"/>
                  <a:gd name="connsiteY7" fmla="*/ 571782 h 1388371"/>
                  <a:gd name="connsiteX0" fmla="*/ 973354 w 1051578"/>
                  <a:gd name="connsiteY0" fmla="*/ 571782 h 1388371"/>
                  <a:gd name="connsiteX1" fmla="*/ 979571 w 1051578"/>
                  <a:gd name="connsiteY1" fmla="*/ 72007 h 1388371"/>
                  <a:gd name="connsiteX2" fmla="*/ 708045 w 1051578"/>
                  <a:gd name="connsiteY2" fmla="*/ 501797 h 1388371"/>
                  <a:gd name="connsiteX3" fmla="*/ 350177 w 1051578"/>
                  <a:gd name="connsiteY3" fmla="*/ 883162 h 1388371"/>
                  <a:gd name="connsiteX4" fmla="*/ 260840 w 1051578"/>
                  <a:gd name="connsiteY4" fmla="*/ 1345211 h 1388371"/>
                  <a:gd name="connsiteX5" fmla="*/ 416091 w 1051578"/>
                  <a:gd name="connsiteY5" fmla="*/ 1216599 h 1388371"/>
                  <a:gd name="connsiteX6" fmla="*/ 748138 w 1051578"/>
                  <a:gd name="connsiteY6" fmla="*/ 988141 h 1388371"/>
                  <a:gd name="connsiteX7" fmla="*/ 973354 w 1051578"/>
                  <a:gd name="connsiteY7" fmla="*/ 571782 h 1388371"/>
                  <a:gd name="connsiteX0" fmla="*/ 973354 w 1051580"/>
                  <a:gd name="connsiteY0" fmla="*/ 571782 h 1388371"/>
                  <a:gd name="connsiteX1" fmla="*/ 979571 w 1051580"/>
                  <a:gd name="connsiteY1" fmla="*/ 72007 h 1388371"/>
                  <a:gd name="connsiteX2" fmla="*/ 708045 w 1051580"/>
                  <a:gd name="connsiteY2" fmla="*/ 501797 h 1388371"/>
                  <a:gd name="connsiteX3" fmla="*/ 350177 w 1051580"/>
                  <a:gd name="connsiteY3" fmla="*/ 883162 h 1388371"/>
                  <a:gd name="connsiteX4" fmla="*/ 260840 w 1051580"/>
                  <a:gd name="connsiteY4" fmla="*/ 1345211 h 1388371"/>
                  <a:gd name="connsiteX5" fmla="*/ 542046 w 1051580"/>
                  <a:gd name="connsiteY5" fmla="*/ 1255579 h 1388371"/>
                  <a:gd name="connsiteX6" fmla="*/ 748138 w 1051580"/>
                  <a:gd name="connsiteY6" fmla="*/ 988141 h 1388371"/>
                  <a:gd name="connsiteX7" fmla="*/ 973354 w 1051580"/>
                  <a:gd name="connsiteY7" fmla="*/ 571782 h 1388371"/>
                  <a:gd name="connsiteX0" fmla="*/ 973354 w 1051578"/>
                  <a:gd name="connsiteY0" fmla="*/ 571782 h 1388371"/>
                  <a:gd name="connsiteX1" fmla="*/ 979571 w 1051578"/>
                  <a:gd name="connsiteY1" fmla="*/ 72007 h 1388371"/>
                  <a:gd name="connsiteX2" fmla="*/ 708045 w 1051578"/>
                  <a:gd name="connsiteY2" fmla="*/ 501797 h 1388371"/>
                  <a:gd name="connsiteX3" fmla="*/ 350177 w 1051578"/>
                  <a:gd name="connsiteY3" fmla="*/ 883162 h 1388371"/>
                  <a:gd name="connsiteX4" fmla="*/ 260840 w 1051578"/>
                  <a:gd name="connsiteY4" fmla="*/ 1345211 h 1388371"/>
                  <a:gd name="connsiteX5" fmla="*/ 542046 w 1051578"/>
                  <a:gd name="connsiteY5" fmla="*/ 1255579 h 1388371"/>
                  <a:gd name="connsiteX6" fmla="*/ 748138 w 1051578"/>
                  <a:gd name="connsiteY6" fmla="*/ 988141 h 1388371"/>
                  <a:gd name="connsiteX7" fmla="*/ 973354 w 1051578"/>
                  <a:gd name="connsiteY7" fmla="*/ 571782 h 1388371"/>
                  <a:gd name="connsiteX0" fmla="*/ 973354 w 1051580"/>
                  <a:gd name="connsiteY0" fmla="*/ 571782 h 1388371"/>
                  <a:gd name="connsiteX1" fmla="*/ 979571 w 1051580"/>
                  <a:gd name="connsiteY1" fmla="*/ 72007 h 1388371"/>
                  <a:gd name="connsiteX2" fmla="*/ 708045 w 1051580"/>
                  <a:gd name="connsiteY2" fmla="*/ 501797 h 1388371"/>
                  <a:gd name="connsiteX3" fmla="*/ 350177 w 1051580"/>
                  <a:gd name="connsiteY3" fmla="*/ 883162 h 1388371"/>
                  <a:gd name="connsiteX4" fmla="*/ 260840 w 1051580"/>
                  <a:gd name="connsiteY4" fmla="*/ 1345211 h 1388371"/>
                  <a:gd name="connsiteX5" fmla="*/ 542046 w 1051580"/>
                  <a:gd name="connsiteY5" fmla="*/ 1255579 h 1388371"/>
                  <a:gd name="connsiteX6" fmla="*/ 748138 w 1051580"/>
                  <a:gd name="connsiteY6" fmla="*/ 988141 h 1388371"/>
                  <a:gd name="connsiteX7" fmla="*/ 973354 w 1051580"/>
                  <a:gd name="connsiteY7" fmla="*/ 571782 h 1388371"/>
                  <a:gd name="connsiteX0" fmla="*/ 973354 w 1051578"/>
                  <a:gd name="connsiteY0" fmla="*/ 571782 h 1388371"/>
                  <a:gd name="connsiteX1" fmla="*/ 979571 w 1051578"/>
                  <a:gd name="connsiteY1" fmla="*/ 72007 h 1388371"/>
                  <a:gd name="connsiteX2" fmla="*/ 708045 w 1051578"/>
                  <a:gd name="connsiteY2" fmla="*/ 501797 h 1388371"/>
                  <a:gd name="connsiteX3" fmla="*/ 350177 w 1051578"/>
                  <a:gd name="connsiteY3" fmla="*/ 883162 h 1388371"/>
                  <a:gd name="connsiteX4" fmla="*/ 260840 w 1051578"/>
                  <a:gd name="connsiteY4" fmla="*/ 1345211 h 1388371"/>
                  <a:gd name="connsiteX5" fmla="*/ 542046 w 1051578"/>
                  <a:gd name="connsiteY5" fmla="*/ 1255579 h 1388371"/>
                  <a:gd name="connsiteX6" fmla="*/ 726595 w 1051578"/>
                  <a:gd name="connsiteY6" fmla="*/ 959375 h 1388371"/>
                  <a:gd name="connsiteX7" fmla="*/ 973354 w 1051578"/>
                  <a:gd name="connsiteY7" fmla="*/ 571782 h 1388371"/>
                  <a:gd name="connsiteX0" fmla="*/ 973354 w 1051580"/>
                  <a:gd name="connsiteY0" fmla="*/ 571782 h 1388371"/>
                  <a:gd name="connsiteX1" fmla="*/ 979571 w 1051580"/>
                  <a:gd name="connsiteY1" fmla="*/ 72007 h 1388371"/>
                  <a:gd name="connsiteX2" fmla="*/ 708045 w 1051580"/>
                  <a:gd name="connsiteY2" fmla="*/ 501797 h 1388371"/>
                  <a:gd name="connsiteX3" fmla="*/ 350177 w 1051580"/>
                  <a:gd name="connsiteY3" fmla="*/ 883162 h 1388371"/>
                  <a:gd name="connsiteX4" fmla="*/ 260840 w 1051580"/>
                  <a:gd name="connsiteY4" fmla="*/ 1345211 h 1388371"/>
                  <a:gd name="connsiteX5" fmla="*/ 416091 w 1051580"/>
                  <a:gd name="connsiteY5" fmla="*/ 1216600 h 1388371"/>
                  <a:gd name="connsiteX6" fmla="*/ 726595 w 1051580"/>
                  <a:gd name="connsiteY6" fmla="*/ 959375 h 1388371"/>
                  <a:gd name="connsiteX7" fmla="*/ 973354 w 1051580"/>
                  <a:gd name="connsiteY7" fmla="*/ 571782 h 1388371"/>
                  <a:gd name="connsiteX0" fmla="*/ 878144 w 956368"/>
                  <a:gd name="connsiteY0" fmla="*/ 571782 h 1388371"/>
                  <a:gd name="connsiteX1" fmla="*/ 884361 w 956368"/>
                  <a:gd name="connsiteY1" fmla="*/ 72007 h 1388371"/>
                  <a:gd name="connsiteX2" fmla="*/ 612835 w 956368"/>
                  <a:gd name="connsiteY2" fmla="*/ 501797 h 1388371"/>
                  <a:gd name="connsiteX3" fmla="*/ 350177 w 956368"/>
                  <a:gd name="connsiteY3" fmla="*/ 1049007 h 1388371"/>
                  <a:gd name="connsiteX4" fmla="*/ 165630 w 956368"/>
                  <a:gd name="connsiteY4" fmla="*/ 1345211 h 1388371"/>
                  <a:gd name="connsiteX5" fmla="*/ 320881 w 956368"/>
                  <a:gd name="connsiteY5" fmla="*/ 1216600 h 1388371"/>
                  <a:gd name="connsiteX6" fmla="*/ 631385 w 956368"/>
                  <a:gd name="connsiteY6" fmla="*/ 959375 h 1388371"/>
                  <a:gd name="connsiteX7" fmla="*/ 878144 w 956368"/>
                  <a:gd name="connsiteY7" fmla="*/ 571782 h 1388371"/>
                  <a:gd name="connsiteX0" fmla="*/ 878144 w 956370"/>
                  <a:gd name="connsiteY0" fmla="*/ 571782 h 1388371"/>
                  <a:gd name="connsiteX1" fmla="*/ 884361 w 956370"/>
                  <a:gd name="connsiteY1" fmla="*/ 72007 h 1388371"/>
                  <a:gd name="connsiteX2" fmla="*/ 689974 w 956370"/>
                  <a:gd name="connsiteY2" fmla="*/ 624191 h 1388371"/>
                  <a:gd name="connsiteX3" fmla="*/ 350177 w 956370"/>
                  <a:gd name="connsiteY3" fmla="*/ 1049007 h 1388371"/>
                  <a:gd name="connsiteX4" fmla="*/ 165630 w 956370"/>
                  <a:gd name="connsiteY4" fmla="*/ 1345211 h 1388371"/>
                  <a:gd name="connsiteX5" fmla="*/ 320881 w 956370"/>
                  <a:gd name="connsiteY5" fmla="*/ 1216600 h 1388371"/>
                  <a:gd name="connsiteX6" fmla="*/ 631385 w 956370"/>
                  <a:gd name="connsiteY6" fmla="*/ 959375 h 1388371"/>
                  <a:gd name="connsiteX7" fmla="*/ 878144 w 956370"/>
                  <a:gd name="connsiteY7" fmla="*/ 571782 h 1388371"/>
                  <a:gd name="connsiteX0" fmla="*/ 878144 w 956368"/>
                  <a:gd name="connsiteY0" fmla="*/ 571782 h 1388371"/>
                  <a:gd name="connsiteX1" fmla="*/ 884361 w 956368"/>
                  <a:gd name="connsiteY1" fmla="*/ 72007 h 1388371"/>
                  <a:gd name="connsiteX2" fmla="*/ 777862 w 956368"/>
                  <a:gd name="connsiteY2" fmla="*/ 121414 h 1388371"/>
                  <a:gd name="connsiteX3" fmla="*/ 689974 w 956368"/>
                  <a:gd name="connsiteY3" fmla="*/ 624191 h 1388371"/>
                  <a:gd name="connsiteX4" fmla="*/ 350177 w 956368"/>
                  <a:gd name="connsiteY4" fmla="*/ 1049007 h 1388371"/>
                  <a:gd name="connsiteX5" fmla="*/ 165630 w 956368"/>
                  <a:gd name="connsiteY5" fmla="*/ 1345211 h 1388371"/>
                  <a:gd name="connsiteX6" fmla="*/ 320881 w 956368"/>
                  <a:gd name="connsiteY6" fmla="*/ 1216600 h 1388371"/>
                  <a:gd name="connsiteX7" fmla="*/ 631385 w 956368"/>
                  <a:gd name="connsiteY7" fmla="*/ 959375 h 1388371"/>
                  <a:gd name="connsiteX8" fmla="*/ 878144 w 956368"/>
                  <a:gd name="connsiteY8" fmla="*/ 571782 h 138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6368" h="1388371">
                    <a:moveTo>
                      <a:pt x="878144" y="571782"/>
                    </a:moveTo>
                    <a:cubicBezTo>
                      <a:pt x="888727" y="489232"/>
                      <a:pt x="956369" y="-1"/>
                      <a:pt x="884361" y="72007"/>
                    </a:cubicBezTo>
                    <a:cubicBezTo>
                      <a:pt x="862300" y="14065"/>
                      <a:pt x="810260" y="29383"/>
                      <a:pt x="777862" y="121414"/>
                    </a:cubicBezTo>
                    <a:cubicBezTo>
                      <a:pt x="745464" y="213445"/>
                      <a:pt x="755907" y="486712"/>
                      <a:pt x="689974" y="624191"/>
                    </a:cubicBezTo>
                    <a:cubicBezTo>
                      <a:pt x="579155" y="730603"/>
                      <a:pt x="548060" y="943165"/>
                      <a:pt x="350177" y="1049007"/>
                    </a:cubicBezTo>
                    <a:cubicBezTo>
                      <a:pt x="0" y="1200117"/>
                      <a:pt x="159759" y="1316983"/>
                      <a:pt x="165630" y="1345211"/>
                    </a:cubicBezTo>
                    <a:cubicBezTo>
                      <a:pt x="183571" y="1388371"/>
                      <a:pt x="288497" y="1342742"/>
                      <a:pt x="320881" y="1216600"/>
                    </a:cubicBezTo>
                    <a:cubicBezTo>
                      <a:pt x="395627" y="1198452"/>
                      <a:pt x="363519" y="1195565"/>
                      <a:pt x="631385" y="959375"/>
                    </a:cubicBezTo>
                    <a:cubicBezTo>
                      <a:pt x="795484" y="739903"/>
                      <a:pt x="905537" y="737576"/>
                      <a:pt x="878144" y="571782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フリーフォーム 47"/>
              <p:cNvSpPr>
                <a:spLocks noChangeAspect="1"/>
              </p:cNvSpPr>
              <p:nvPr/>
            </p:nvSpPr>
            <p:spPr>
              <a:xfrm rot="9747979">
                <a:off x="16773452" y="15379715"/>
                <a:ext cx="705426" cy="436001"/>
              </a:xfrm>
              <a:custGeom>
                <a:avLst/>
                <a:gdLst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95598"/>
                  <a:gd name="connsiteX1" fmla="*/ 958428 w 1155278"/>
                  <a:gd name="connsiteY1" fmla="*/ 0 h 895598"/>
                  <a:gd name="connsiteX2" fmla="*/ 710778 w 1155278"/>
                  <a:gd name="connsiteY2" fmla="*/ 406400 h 895598"/>
                  <a:gd name="connsiteX3" fmla="*/ 336128 w 1155278"/>
                  <a:gd name="connsiteY3" fmla="*/ 615950 h 895598"/>
                  <a:gd name="connsiteX4" fmla="*/ 0 w 1155278"/>
                  <a:gd name="connsiteY4" fmla="*/ 818778 h 895598"/>
                  <a:gd name="connsiteX5" fmla="*/ 342478 w 1155278"/>
                  <a:gd name="connsiteY5" fmla="*/ 838200 h 895598"/>
                  <a:gd name="connsiteX6" fmla="*/ 894928 w 1155278"/>
                  <a:gd name="connsiteY6" fmla="*/ 495300 h 895598"/>
                  <a:gd name="connsiteX7" fmla="*/ 1155278 w 1155278"/>
                  <a:gd name="connsiteY7" fmla="*/ 19050 h 895598"/>
                  <a:gd name="connsiteX8" fmla="*/ 958428 w 1155278"/>
                  <a:gd name="connsiteY8" fmla="*/ 0 h 895598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080120"/>
                  <a:gd name="connsiteY0" fmla="*/ 0 h 889124"/>
                  <a:gd name="connsiteX1" fmla="*/ 958428 w 1080120"/>
                  <a:gd name="connsiteY1" fmla="*/ 0 h 889124"/>
                  <a:gd name="connsiteX2" fmla="*/ 710778 w 1080120"/>
                  <a:gd name="connsiteY2" fmla="*/ 406400 h 889124"/>
                  <a:gd name="connsiteX3" fmla="*/ 336128 w 1080120"/>
                  <a:gd name="connsiteY3" fmla="*/ 615950 h 889124"/>
                  <a:gd name="connsiteX4" fmla="*/ 0 w 1080120"/>
                  <a:gd name="connsiteY4" fmla="*/ 818778 h 889124"/>
                  <a:gd name="connsiteX5" fmla="*/ 342478 w 1080120"/>
                  <a:gd name="connsiteY5" fmla="*/ 838200 h 889124"/>
                  <a:gd name="connsiteX6" fmla="*/ 894928 w 1080120"/>
                  <a:gd name="connsiteY6" fmla="*/ 495300 h 889124"/>
                  <a:gd name="connsiteX7" fmla="*/ 1080120 w 1080120"/>
                  <a:gd name="connsiteY7" fmla="*/ 26690 h 889124"/>
                  <a:gd name="connsiteX8" fmla="*/ 958428 w 1080120"/>
                  <a:gd name="connsiteY8" fmla="*/ 0 h 889124"/>
                  <a:gd name="connsiteX0" fmla="*/ 958428 w 1059027"/>
                  <a:gd name="connsiteY0" fmla="*/ 45318 h 934442"/>
                  <a:gd name="connsiteX1" fmla="*/ 958428 w 1059027"/>
                  <a:gd name="connsiteY1" fmla="*/ 45318 h 934442"/>
                  <a:gd name="connsiteX2" fmla="*/ 710778 w 1059027"/>
                  <a:gd name="connsiteY2" fmla="*/ 451718 h 934442"/>
                  <a:gd name="connsiteX3" fmla="*/ 336128 w 1059027"/>
                  <a:gd name="connsiteY3" fmla="*/ 661268 h 934442"/>
                  <a:gd name="connsiteX4" fmla="*/ 0 w 1059027"/>
                  <a:gd name="connsiteY4" fmla="*/ 864096 h 934442"/>
                  <a:gd name="connsiteX5" fmla="*/ 342478 w 1059027"/>
                  <a:gd name="connsiteY5" fmla="*/ 883518 h 934442"/>
                  <a:gd name="connsiteX6" fmla="*/ 894928 w 1059027"/>
                  <a:gd name="connsiteY6" fmla="*/ 540618 h 934442"/>
                  <a:gd name="connsiteX7" fmla="*/ 1008112 w 1059027"/>
                  <a:gd name="connsiteY7" fmla="*/ 0 h 934442"/>
                  <a:gd name="connsiteX8" fmla="*/ 958428 w 1059027"/>
                  <a:gd name="connsiteY8" fmla="*/ 45318 h 934442"/>
                  <a:gd name="connsiteX0" fmla="*/ 958428 w 1080121"/>
                  <a:gd name="connsiteY0" fmla="*/ 45318 h 934442"/>
                  <a:gd name="connsiteX1" fmla="*/ 958428 w 1080121"/>
                  <a:gd name="connsiteY1" fmla="*/ 45318 h 934442"/>
                  <a:gd name="connsiteX2" fmla="*/ 710778 w 1080121"/>
                  <a:gd name="connsiteY2" fmla="*/ 451718 h 934442"/>
                  <a:gd name="connsiteX3" fmla="*/ 336128 w 1080121"/>
                  <a:gd name="connsiteY3" fmla="*/ 661268 h 934442"/>
                  <a:gd name="connsiteX4" fmla="*/ 0 w 1080121"/>
                  <a:gd name="connsiteY4" fmla="*/ 864096 h 934442"/>
                  <a:gd name="connsiteX5" fmla="*/ 342478 w 1080121"/>
                  <a:gd name="connsiteY5" fmla="*/ 883518 h 934442"/>
                  <a:gd name="connsiteX6" fmla="*/ 894928 w 1080121"/>
                  <a:gd name="connsiteY6" fmla="*/ 540618 h 934442"/>
                  <a:gd name="connsiteX7" fmla="*/ 1080121 w 1080121"/>
                  <a:gd name="connsiteY7" fmla="*/ 0 h 934442"/>
                  <a:gd name="connsiteX8" fmla="*/ 958428 w 1080121"/>
                  <a:gd name="connsiteY8" fmla="*/ 45318 h 934442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336128 w 1080121"/>
                  <a:gd name="connsiteY3" fmla="*/ 708794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288033 w 1080121"/>
                  <a:gd name="connsiteY3" fmla="*/ 767606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20572 w 1142265"/>
                  <a:gd name="connsiteY8" fmla="*/ 92844 h 954782"/>
                  <a:gd name="connsiteX0" fmla="*/ 1008112 w 1142265"/>
                  <a:gd name="connsiteY0" fmla="*/ 72008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08112 w 1142265"/>
                  <a:gd name="connsiteY8" fmla="*/ 72008 h 954782"/>
                  <a:gd name="connsiteX0" fmla="*/ 1008112 w 1152128"/>
                  <a:gd name="connsiteY0" fmla="*/ 47526 h 930300"/>
                  <a:gd name="connsiteX1" fmla="*/ 1020572 w 1152128"/>
                  <a:gd name="connsiteY1" fmla="*/ 68362 h 930300"/>
                  <a:gd name="connsiteX2" fmla="*/ 772922 w 1152128"/>
                  <a:gd name="connsiteY2" fmla="*/ 474762 h 930300"/>
                  <a:gd name="connsiteX3" fmla="*/ 350177 w 1152128"/>
                  <a:gd name="connsiteY3" fmla="*/ 743124 h 930300"/>
                  <a:gd name="connsiteX4" fmla="*/ 62144 w 1152128"/>
                  <a:gd name="connsiteY4" fmla="*/ 887140 h 930300"/>
                  <a:gd name="connsiteX5" fmla="*/ 404622 w 1152128"/>
                  <a:gd name="connsiteY5" fmla="*/ 906562 h 930300"/>
                  <a:gd name="connsiteX6" fmla="*/ 957072 w 1152128"/>
                  <a:gd name="connsiteY6" fmla="*/ 563662 h 930300"/>
                  <a:gd name="connsiteX7" fmla="*/ 1152128 w 1152128"/>
                  <a:gd name="connsiteY7" fmla="*/ 47526 h 930300"/>
                  <a:gd name="connsiteX8" fmla="*/ 1008112 w 1152128"/>
                  <a:gd name="connsiteY8" fmla="*/ 47526 h 930300"/>
                  <a:gd name="connsiteX0" fmla="*/ 1008112 w 1152128"/>
                  <a:gd name="connsiteY0" fmla="*/ 86544 h 969318"/>
                  <a:gd name="connsiteX1" fmla="*/ 1020572 w 1152128"/>
                  <a:gd name="connsiteY1" fmla="*/ 107380 h 969318"/>
                  <a:gd name="connsiteX2" fmla="*/ 772922 w 1152128"/>
                  <a:gd name="connsiteY2" fmla="*/ 513780 h 969318"/>
                  <a:gd name="connsiteX3" fmla="*/ 350177 w 1152128"/>
                  <a:gd name="connsiteY3" fmla="*/ 782142 h 969318"/>
                  <a:gd name="connsiteX4" fmla="*/ 62144 w 1152128"/>
                  <a:gd name="connsiteY4" fmla="*/ 926158 h 969318"/>
                  <a:gd name="connsiteX5" fmla="*/ 404622 w 1152128"/>
                  <a:gd name="connsiteY5" fmla="*/ 945580 h 969318"/>
                  <a:gd name="connsiteX6" fmla="*/ 957072 w 1152128"/>
                  <a:gd name="connsiteY6" fmla="*/ 602680 h 969318"/>
                  <a:gd name="connsiteX7" fmla="*/ 1152128 w 1152128"/>
                  <a:gd name="connsiteY7" fmla="*/ 86544 h 969318"/>
                  <a:gd name="connsiteX8" fmla="*/ 1008112 w 1152128"/>
                  <a:gd name="connsiteY8" fmla="*/ 86544 h 969318"/>
                  <a:gd name="connsiteX0" fmla="*/ 1008112 w 1199191"/>
                  <a:gd name="connsiteY0" fmla="*/ 86544 h 969318"/>
                  <a:gd name="connsiteX1" fmla="*/ 1020572 w 1199191"/>
                  <a:gd name="connsiteY1" fmla="*/ 107380 h 969318"/>
                  <a:gd name="connsiteX2" fmla="*/ 772922 w 1199191"/>
                  <a:gd name="connsiteY2" fmla="*/ 513780 h 969318"/>
                  <a:gd name="connsiteX3" fmla="*/ 350177 w 1199191"/>
                  <a:gd name="connsiteY3" fmla="*/ 782142 h 969318"/>
                  <a:gd name="connsiteX4" fmla="*/ 62144 w 1199191"/>
                  <a:gd name="connsiteY4" fmla="*/ 926158 h 969318"/>
                  <a:gd name="connsiteX5" fmla="*/ 404622 w 1199191"/>
                  <a:gd name="connsiteY5" fmla="*/ 945580 h 969318"/>
                  <a:gd name="connsiteX6" fmla="*/ 957072 w 1199191"/>
                  <a:gd name="connsiteY6" fmla="*/ 602680 h 969318"/>
                  <a:gd name="connsiteX7" fmla="*/ 1152128 w 1199191"/>
                  <a:gd name="connsiteY7" fmla="*/ 86544 h 969318"/>
                  <a:gd name="connsiteX8" fmla="*/ 1008112 w 1199191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50177 w 1189329"/>
                  <a:gd name="connsiteY5" fmla="*/ 95064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77280"/>
                  <a:gd name="connsiteX1" fmla="*/ 1010710 w 1189329"/>
                  <a:gd name="connsiteY1" fmla="*/ 107380 h 977280"/>
                  <a:gd name="connsiteX2" fmla="*/ 710217 w 1189329"/>
                  <a:gd name="connsiteY2" fmla="*/ 518592 h 977280"/>
                  <a:gd name="connsiteX3" fmla="*/ 350177 w 1189329"/>
                  <a:gd name="connsiteY3" fmla="*/ 734616 h 977280"/>
                  <a:gd name="connsiteX4" fmla="*/ 52282 w 1189329"/>
                  <a:gd name="connsiteY4" fmla="*/ 926158 h 977280"/>
                  <a:gd name="connsiteX5" fmla="*/ 350177 w 1189329"/>
                  <a:gd name="connsiteY5" fmla="*/ 950640 h 977280"/>
                  <a:gd name="connsiteX6" fmla="*/ 947210 w 1189329"/>
                  <a:gd name="connsiteY6" fmla="*/ 602680 h 977280"/>
                  <a:gd name="connsiteX7" fmla="*/ 1142266 w 1189329"/>
                  <a:gd name="connsiteY7" fmla="*/ 86544 h 977280"/>
                  <a:gd name="connsiteX8" fmla="*/ 998250 w 1189329"/>
                  <a:gd name="connsiteY8" fmla="*/ 86544 h 977280"/>
                  <a:gd name="connsiteX0" fmla="*/ 1142266 w 1189329"/>
                  <a:gd name="connsiteY0" fmla="*/ 82550 h 973286"/>
                  <a:gd name="connsiteX1" fmla="*/ 1010710 w 1189329"/>
                  <a:gd name="connsiteY1" fmla="*/ 103386 h 973286"/>
                  <a:gd name="connsiteX2" fmla="*/ 710217 w 1189329"/>
                  <a:gd name="connsiteY2" fmla="*/ 514598 h 973286"/>
                  <a:gd name="connsiteX3" fmla="*/ 350177 w 1189329"/>
                  <a:gd name="connsiteY3" fmla="*/ 730622 h 973286"/>
                  <a:gd name="connsiteX4" fmla="*/ 52282 w 1189329"/>
                  <a:gd name="connsiteY4" fmla="*/ 922164 h 973286"/>
                  <a:gd name="connsiteX5" fmla="*/ 350177 w 1189329"/>
                  <a:gd name="connsiteY5" fmla="*/ 946646 h 973286"/>
                  <a:gd name="connsiteX6" fmla="*/ 947210 w 1189329"/>
                  <a:gd name="connsiteY6" fmla="*/ 598686 h 973286"/>
                  <a:gd name="connsiteX7" fmla="*/ 1142266 w 1189329"/>
                  <a:gd name="connsiteY7" fmla="*/ 82550 h 973286"/>
                  <a:gd name="connsiteX0" fmla="*/ 1142265 w 1189328"/>
                  <a:gd name="connsiteY0" fmla="*/ 82550 h 973286"/>
                  <a:gd name="connsiteX1" fmla="*/ 1010710 w 1189328"/>
                  <a:gd name="connsiteY1" fmla="*/ 103386 h 973286"/>
                  <a:gd name="connsiteX2" fmla="*/ 710217 w 1189328"/>
                  <a:gd name="connsiteY2" fmla="*/ 514598 h 973286"/>
                  <a:gd name="connsiteX3" fmla="*/ 350177 w 1189328"/>
                  <a:gd name="connsiteY3" fmla="*/ 730622 h 973286"/>
                  <a:gd name="connsiteX4" fmla="*/ 52282 w 1189328"/>
                  <a:gd name="connsiteY4" fmla="*/ 922164 h 973286"/>
                  <a:gd name="connsiteX5" fmla="*/ 350177 w 1189328"/>
                  <a:gd name="connsiteY5" fmla="*/ 946646 h 973286"/>
                  <a:gd name="connsiteX6" fmla="*/ 947210 w 1189328"/>
                  <a:gd name="connsiteY6" fmla="*/ 598686 h 973286"/>
                  <a:gd name="connsiteX7" fmla="*/ 1142265 w 1189328"/>
                  <a:gd name="connsiteY7" fmla="*/ 82550 h 973286"/>
                  <a:gd name="connsiteX0" fmla="*/ 1142265 w 1169658"/>
                  <a:gd name="connsiteY0" fmla="*/ 82550 h 973286"/>
                  <a:gd name="connsiteX1" fmla="*/ 1010710 w 1169658"/>
                  <a:gd name="connsiteY1" fmla="*/ 103386 h 973286"/>
                  <a:gd name="connsiteX2" fmla="*/ 710217 w 1169658"/>
                  <a:gd name="connsiteY2" fmla="*/ 514598 h 973286"/>
                  <a:gd name="connsiteX3" fmla="*/ 350177 w 1169658"/>
                  <a:gd name="connsiteY3" fmla="*/ 730622 h 973286"/>
                  <a:gd name="connsiteX4" fmla="*/ 52282 w 1169658"/>
                  <a:gd name="connsiteY4" fmla="*/ 922164 h 973286"/>
                  <a:gd name="connsiteX5" fmla="*/ 350177 w 1169658"/>
                  <a:gd name="connsiteY5" fmla="*/ 946646 h 973286"/>
                  <a:gd name="connsiteX6" fmla="*/ 947210 w 1169658"/>
                  <a:gd name="connsiteY6" fmla="*/ 598686 h 973286"/>
                  <a:gd name="connsiteX7" fmla="*/ 1142265 w 1169658"/>
                  <a:gd name="connsiteY7" fmla="*/ 82550 h 973286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095854 w 1123247"/>
                  <a:gd name="connsiteY0" fmla="*/ 123180 h 941908"/>
                  <a:gd name="connsiteX1" fmla="*/ 964299 w 1123247"/>
                  <a:gd name="connsiteY1" fmla="*/ 72008 h 941908"/>
                  <a:gd name="connsiteX2" fmla="*/ 663806 w 1123247"/>
                  <a:gd name="connsiteY2" fmla="*/ 483220 h 941908"/>
                  <a:gd name="connsiteX3" fmla="*/ 350966 w 1123247"/>
                  <a:gd name="connsiteY3" fmla="*/ 630856 h 941908"/>
                  <a:gd name="connsiteX4" fmla="*/ 5871 w 1123247"/>
                  <a:gd name="connsiteY4" fmla="*/ 890786 h 941908"/>
                  <a:gd name="connsiteX5" fmla="*/ 303766 w 1123247"/>
                  <a:gd name="connsiteY5" fmla="*/ 915268 h 941908"/>
                  <a:gd name="connsiteX6" fmla="*/ 900799 w 1123247"/>
                  <a:gd name="connsiteY6" fmla="*/ 567308 h 941908"/>
                  <a:gd name="connsiteX7" fmla="*/ 1095854 w 1123247"/>
                  <a:gd name="connsiteY7" fmla="*/ 123180 h 941908"/>
                  <a:gd name="connsiteX0" fmla="*/ 1095854 w 1123247"/>
                  <a:gd name="connsiteY0" fmla="*/ 123180 h 941908"/>
                  <a:gd name="connsiteX1" fmla="*/ 964299 w 1123247"/>
                  <a:gd name="connsiteY1" fmla="*/ 72008 h 941908"/>
                  <a:gd name="connsiteX2" fmla="*/ 549780 w 1123247"/>
                  <a:gd name="connsiteY2" fmla="*/ 300909 h 941908"/>
                  <a:gd name="connsiteX3" fmla="*/ 350966 w 1123247"/>
                  <a:gd name="connsiteY3" fmla="*/ 630856 h 941908"/>
                  <a:gd name="connsiteX4" fmla="*/ 5871 w 1123247"/>
                  <a:gd name="connsiteY4" fmla="*/ 890786 h 941908"/>
                  <a:gd name="connsiteX5" fmla="*/ 303766 w 1123247"/>
                  <a:gd name="connsiteY5" fmla="*/ 915268 h 941908"/>
                  <a:gd name="connsiteX6" fmla="*/ 900799 w 1123247"/>
                  <a:gd name="connsiteY6" fmla="*/ 567308 h 941908"/>
                  <a:gd name="connsiteX7" fmla="*/ 1095854 w 1123247"/>
                  <a:gd name="connsiteY7" fmla="*/ 123180 h 941908"/>
                  <a:gd name="connsiteX0" fmla="*/ 1095854 w 1123247"/>
                  <a:gd name="connsiteY0" fmla="*/ 123180 h 1000291"/>
                  <a:gd name="connsiteX1" fmla="*/ 964299 w 1123247"/>
                  <a:gd name="connsiteY1" fmla="*/ 72008 h 1000291"/>
                  <a:gd name="connsiteX2" fmla="*/ 549780 w 1123247"/>
                  <a:gd name="connsiteY2" fmla="*/ 300909 h 1000291"/>
                  <a:gd name="connsiteX3" fmla="*/ 350966 w 1123247"/>
                  <a:gd name="connsiteY3" fmla="*/ 630856 h 1000291"/>
                  <a:gd name="connsiteX4" fmla="*/ 5871 w 1123247"/>
                  <a:gd name="connsiteY4" fmla="*/ 890786 h 1000291"/>
                  <a:gd name="connsiteX5" fmla="*/ 303766 w 1123247"/>
                  <a:gd name="connsiteY5" fmla="*/ 915268 h 1000291"/>
                  <a:gd name="connsiteX6" fmla="*/ 945295 w 1123247"/>
                  <a:gd name="connsiteY6" fmla="*/ 764102 h 1000291"/>
                  <a:gd name="connsiteX7" fmla="*/ 1095854 w 1123247"/>
                  <a:gd name="connsiteY7" fmla="*/ 123180 h 1000291"/>
                  <a:gd name="connsiteX0" fmla="*/ 1095854 w 1123247"/>
                  <a:gd name="connsiteY0" fmla="*/ 123180 h 1086850"/>
                  <a:gd name="connsiteX1" fmla="*/ 964299 w 1123247"/>
                  <a:gd name="connsiteY1" fmla="*/ 72008 h 1086850"/>
                  <a:gd name="connsiteX2" fmla="*/ 549780 w 1123247"/>
                  <a:gd name="connsiteY2" fmla="*/ 300909 h 1086850"/>
                  <a:gd name="connsiteX3" fmla="*/ 350966 w 1123247"/>
                  <a:gd name="connsiteY3" fmla="*/ 630856 h 1086850"/>
                  <a:gd name="connsiteX4" fmla="*/ 5871 w 1123247"/>
                  <a:gd name="connsiteY4" fmla="*/ 890786 h 1086850"/>
                  <a:gd name="connsiteX5" fmla="*/ 317128 w 1123247"/>
                  <a:gd name="connsiteY5" fmla="*/ 1060211 h 1086850"/>
                  <a:gd name="connsiteX6" fmla="*/ 945295 w 1123247"/>
                  <a:gd name="connsiteY6" fmla="*/ 764102 h 1086850"/>
                  <a:gd name="connsiteX7" fmla="*/ 1095854 w 1123247"/>
                  <a:gd name="connsiteY7" fmla="*/ 123180 h 1086850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714752 w 1123247"/>
                  <a:gd name="connsiteY2" fmla="*/ 40031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1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86850"/>
                  <a:gd name="connsiteX1" fmla="*/ 964299 w 1123247"/>
                  <a:gd name="connsiteY1" fmla="*/ 72008 h 1086850"/>
                  <a:gd name="connsiteX2" fmla="*/ 714753 w 1123247"/>
                  <a:gd name="connsiteY2" fmla="*/ 400316 h 1086850"/>
                  <a:gd name="connsiteX3" fmla="*/ 350966 w 1123247"/>
                  <a:gd name="connsiteY3" fmla="*/ 630856 h 1086850"/>
                  <a:gd name="connsiteX4" fmla="*/ 5871 w 1123247"/>
                  <a:gd name="connsiteY4" fmla="*/ 890786 h 1086850"/>
                  <a:gd name="connsiteX5" fmla="*/ 317128 w 1123247"/>
                  <a:gd name="connsiteY5" fmla="*/ 1060211 h 1086850"/>
                  <a:gd name="connsiteX6" fmla="*/ 945295 w 1123247"/>
                  <a:gd name="connsiteY6" fmla="*/ 764102 h 1086850"/>
                  <a:gd name="connsiteX7" fmla="*/ 1095854 w 1123247"/>
                  <a:gd name="connsiteY7" fmla="*/ 123180 h 1086850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681968 w 1123247"/>
                  <a:gd name="connsiteY2" fmla="*/ 26812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1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681968 w 1123247"/>
                  <a:gd name="connsiteY2" fmla="*/ 26812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2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350966 w 1123247"/>
                  <a:gd name="connsiteY3" fmla="*/ 630856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440745 w 1123247"/>
                  <a:gd name="connsiteY3" fmla="*/ 597721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440745 w 1123247"/>
                  <a:gd name="connsiteY3" fmla="*/ 597721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378279"/>
                  <a:gd name="connsiteY0" fmla="*/ 169050 h 1106082"/>
                  <a:gd name="connsiteX1" fmla="*/ 1306271 w 1378279"/>
                  <a:gd name="connsiteY1" fmla="*/ 72008 h 1106082"/>
                  <a:gd name="connsiteX2" fmla="*/ 681968 w 1378279"/>
                  <a:gd name="connsiteY2" fmla="*/ 313995 h 1106082"/>
                  <a:gd name="connsiteX3" fmla="*/ 440745 w 1378279"/>
                  <a:gd name="connsiteY3" fmla="*/ 643591 h 1106082"/>
                  <a:gd name="connsiteX4" fmla="*/ 5871 w 1378279"/>
                  <a:gd name="connsiteY4" fmla="*/ 936656 h 1106082"/>
                  <a:gd name="connsiteX5" fmla="*/ 317128 w 1378279"/>
                  <a:gd name="connsiteY5" fmla="*/ 1106082 h 1106082"/>
                  <a:gd name="connsiteX6" fmla="*/ 945295 w 1378279"/>
                  <a:gd name="connsiteY6" fmla="*/ 809972 h 1106082"/>
                  <a:gd name="connsiteX7" fmla="*/ 1095854 w 1378279"/>
                  <a:gd name="connsiteY7" fmla="*/ 169050 h 1106082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351030 w 1378423"/>
                  <a:gd name="connsiteY0" fmla="*/ 456561 h 1167459"/>
                  <a:gd name="connsiteX1" fmla="*/ 879983 w 1378423"/>
                  <a:gd name="connsiteY1" fmla="*/ 72008 h 1167459"/>
                  <a:gd name="connsiteX2" fmla="*/ 681968 w 1378423"/>
                  <a:gd name="connsiteY2" fmla="*/ 375372 h 1167459"/>
                  <a:gd name="connsiteX3" fmla="*/ 440745 w 1378423"/>
                  <a:gd name="connsiteY3" fmla="*/ 704968 h 1167459"/>
                  <a:gd name="connsiteX4" fmla="*/ 5871 w 1378423"/>
                  <a:gd name="connsiteY4" fmla="*/ 998033 h 1167459"/>
                  <a:gd name="connsiteX5" fmla="*/ 317128 w 1378423"/>
                  <a:gd name="connsiteY5" fmla="*/ 1167459 h 1167459"/>
                  <a:gd name="connsiteX6" fmla="*/ 945295 w 1378423"/>
                  <a:gd name="connsiteY6" fmla="*/ 871349 h 1167459"/>
                  <a:gd name="connsiteX7" fmla="*/ 1351030 w 1378423"/>
                  <a:gd name="connsiteY7" fmla="*/ 456561 h 1167459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681968 w 1378423"/>
                  <a:gd name="connsiteY2" fmla="*/ 361705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31692 w 1378423"/>
                  <a:gd name="connsiteY3" fmla="*/ 834737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70631"/>
                  <a:gd name="connsiteX1" fmla="*/ 1147430 w 1378423"/>
                  <a:gd name="connsiteY1" fmla="*/ 72007 h 1170631"/>
                  <a:gd name="connsiteX2" fmla="*/ 820414 w 1378423"/>
                  <a:gd name="connsiteY2" fmla="*/ 302921 h 1170631"/>
                  <a:gd name="connsiteX3" fmla="*/ 431692 w 1378423"/>
                  <a:gd name="connsiteY3" fmla="*/ 834737 h 1170631"/>
                  <a:gd name="connsiteX4" fmla="*/ 5871 w 1378423"/>
                  <a:gd name="connsiteY4" fmla="*/ 984366 h 1170631"/>
                  <a:gd name="connsiteX5" fmla="*/ 502638 w 1378423"/>
                  <a:gd name="connsiteY5" fmla="*/ 1170631 h 1170631"/>
                  <a:gd name="connsiteX6" fmla="*/ 945295 w 1378423"/>
                  <a:gd name="connsiteY6" fmla="*/ 857682 h 1170631"/>
                  <a:gd name="connsiteX7" fmla="*/ 1351030 w 1378423"/>
                  <a:gd name="connsiteY7" fmla="*/ 442894 h 1170631"/>
                  <a:gd name="connsiteX0" fmla="*/ 1351030 w 1378423"/>
                  <a:gd name="connsiteY0" fmla="*/ 442894 h 1245893"/>
                  <a:gd name="connsiteX1" fmla="*/ 1147430 w 1378423"/>
                  <a:gd name="connsiteY1" fmla="*/ 72007 h 1245893"/>
                  <a:gd name="connsiteX2" fmla="*/ 820414 w 1378423"/>
                  <a:gd name="connsiteY2" fmla="*/ 302921 h 1245893"/>
                  <a:gd name="connsiteX3" fmla="*/ 431692 w 1378423"/>
                  <a:gd name="connsiteY3" fmla="*/ 834737 h 1245893"/>
                  <a:gd name="connsiteX4" fmla="*/ 5871 w 1378423"/>
                  <a:gd name="connsiteY4" fmla="*/ 984366 h 1245893"/>
                  <a:gd name="connsiteX5" fmla="*/ 502638 w 1378423"/>
                  <a:gd name="connsiteY5" fmla="*/ 1170631 h 1245893"/>
                  <a:gd name="connsiteX6" fmla="*/ 1094962 w 1378423"/>
                  <a:gd name="connsiteY6" fmla="*/ 1009702 h 1245893"/>
                  <a:gd name="connsiteX7" fmla="*/ 1351030 w 1378423"/>
                  <a:gd name="connsiteY7" fmla="*/ 442894 h 1245893"/>
                  <a:gd name="connsiteX0" fmla="*/ 1351030 w 1378423"/>
                  <a:gd name="connsiteY0" fmla="*/ 442894 h 1224330"/>
                  <a:gd name="connsiteX1" fmla="*/ 1147430 w 1378423"/>
                  <a:gd name="connsiteY1" fmla="*/ 72007 h 1224330"/>
                  <a:gd name="connsiteX2" fmla="*/ 820414 w 1378423"/>
                  <a:gd name="connsiteY2" fmla="*/ 302921 h 1224330"/>
                  <a:gd name="connsiteX3" fmla="*/ 431692 w 1378423"/>
                  <a:gd name="connsiteY3" fmla="*/ 834737 h 1224330"/>
                  <a:gd name="connsiteX4" fmla="*/ 5871 w 1378423"/>
                  <a:gd name="connsiteY4" fmla="*/ 984366 h 1224330"/>
                  <a:gd name="connsiteX5" fmla="*/ 502638 w 1378423"/>
                  <a:gd name="connsiteY5" fmla="*/ 1170631 h 1224330"/>
                  <a:gd name="connsiteX6" fmla="*/ 915997 w 1378423"/>
                  <a:gd name="connsiteY6" fmla="*/ 988141 h 1224330"/>
                  <a:gd name="connsiteX7" fmla="*/ 1351030 w 1378423"/>
                  <a:gd name="connsiteY7" fmla="*/ 442894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820414 w 1219437"/>
                  <a:gd name="connsiteY2" fmla="*/ 302921 h 1224330"/>
                  <a:gd name="connsiteX3" fmla="*/ 431692 w 1219437"/>
                  <a:gd name="connsiteY3" fmla="*/ 834737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19439"/>
                  <a:gd name="connsiteY0" fmla="*/ 571782 h 1224330"/>
                  <a:gd name="connsiteX1" fmla="*/ 1147430 w 1219439"/>
                  <a:gd name="connsiteY1" fmla="*/ 72007 h 1224330"/>
                  <a:gd name="connsiteX2" fmla="*/ 743250 w 1219439"/>
                  <a:gd name="connsiteY2" fmla="*/ 466804 h 1224330"/>
                  <a:gd name="connsiteX3" fmla="*/ 431692 w 1219439"/>
                  <a:gd name="connsiteY3" fmla="*/ 834737 h 1224330"/>
                  <a:gd name="connsiteX4" fmla="*/ 5871 w 1219439"/>
                  <a:gd name="connsiteY4" fmla="*/ 984366 h 1224330"/>
                  <a:gd name="connsiteX5" fmla="*/ 502638 w 1219439"/>
                  <a:gd name="connsiteY5" fmla="*/ 1170631 h 1224330"/>
                  <a:gd name="connsiteX6" fmla="*/ 915997 w 1219439"/>
                  <a:gd name="connsiteY6" fmla="*/ 988141 h 1224330"/>
                  <a:gd name="connsiteX7" fmla="*/ 1141213 w 1219439"/>
                  <a:gd name="connsiteY7" fmla="*/ 571782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743250 w 1219437"/>
                  <a:gd name="connsiteY2" fmla="*/ 466804 h 1224330"/>
                  <a:gd name="connsiteX3" fmla="*/ 431692 w 1219437"/>
                  <a:gd name="connsiteY3" fmla="*/ 834737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19439"/>
                  <a:gd name="connsiteY0" fmla="*/ 571782 h 1224330"/>
                  <a:gd name="connsiteX1" fmla="*/ 1147430 w 1219439"/>
                  <a:gd name="connsiteY1" fmla="*/ 72007 h 1224330"/>
                  <a:gd name="connsiteX2" fmla="*/ 875904 w 1219439"/>
                  <a:gd name="connsiteY2" fmla="*/ 501797 h 1224330"/>
                  <a:gd name="connsiteX3" fmla="*/ 431692 w 1219439"/>
                  <a:gd name="connsiteY3" fmla="*/ 834737 h 1224330"/>
                  <a:gd name="connsiteX4" fmla="*/ 5871 w 1219439"/>
                  <a:gd name="connsiteY4" fmla="*/ 984366 h 1224330"/>
                  <a:gd name="connsiteX5" fmla="*/ 502638 w 1219439"/>
                  <a:gd name="connsiteY5" fmla="*/ 1170631 h 1224330"/>
                  <a:gd name="connsiteX6" fmla="*/ 915997 w 1219439"/>
                  <a:gd name="connsiteY6" fmla="*/ 988141 h 1224330"/>
                  <a:gd name="connsiteX7" fmla="*/ 1141213 w 1219439"/>
                  <a:gd name="connsiteY7" fmla="*/ 571782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875904 w 1219437"/>
                  <a:gd name="connsiteY2" fmla="*/ 501797 h 1224330"/>
                  <a:gd name="connsiteX3" fmla="*/ 518036 w 1219437"/>
                  <a:gd name="connsiteY3" fmla="*/ 883162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518036 w 1270068"/>
                  <a:gd name="connsiteY3" fmla="*/ 728134 h 1069302"/>
                  <a:gd name="connsiteX4" fmla="*/ 5871 w 1270068"/>
                  <a:gd name="connsiteY4" fmla="*/ 829338 h 1069302"/>
                  <a:gd name="connsiteX5" fmla="*/ 502638 w 1270068"/>
                  <a:gd name="connsiteY5" fmla="*/ 1015603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458839 w 1270068"/>
                  <a:gd name="connsiteY3" fmla="*/ 676042 h 1069302"/>
                  <a:gd name="connsiteX4" fmla="*/ 5871 w 1270068"/>
                  <a:gd name="connsiteY4" fmla="*/ 829338 h 1069302"/>
                  <a:gd name="connsiteX5" fmla="*/ 502638 w 1270068"/>
                  <a:gd name="connsiteY5" fmla="*/ 1015603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458839 w 1270068"/>
                  <a:gd name="connsiteY3" fmla="*/ 676042 h 1069302"/>
                  <a:gd name="connsiteX4" fmla="*/ 5871 w 1270068"/>
                  <a:gd name="connsiteY4" fmla="*/ 829338 h 1069302"/>
                  <a:gd name="connsiteX5" fmla="*/ 432051 w 1270068"/>
                  <a:gd name="connsiteY5" fmla="*/ 1059137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458839 w 1270068"/>
                  <a:gd name="connsiteY3" fmla="*/ 676042 h 1069302"/>
                  <a:gd name="connsiteX4" fmla="*/ 5871 w 1270068"/>
                  <a:gd name="connsiteY4" fmla="*/ 829338 h 1069302"/>
                  <a:gd name="connsiteX5" fmla="*/ 432051 w 1270068"/>
                  <a:gd name="connsiteY5" fmla="*/ 1059137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81305"/>
                  <a:gd name="connsiteX1" fmla="*/ 1198060 w 1270068"/>
                  <a:gd name="connsiteY1" fmla="*/ 72007 h 1081305"/>
                  <a:gd name="connsiteX2" fmla="*/ 875904 w 1270068"/>
                  <a:gd name="connsiteY2" fmla="*/ 346769 h 1081305"/>
                  <a:gd name="connsiteX3" fmla="*/ 458839 w 1270068"/>
                  <a:gd name="connsiteY3" fmla="*/ 676042 h 1081305"/>
                  <a:gd name="connsiteX4" fmla="*/ 5871 w 1270068"/>
                  <a:gd name="connsiteY4" fmla="*/ 829338 h 1081305"/>
                  <a:gd name="connsiteX5" fmla="*/ 432051 w 1270068"/>
                  <a:gd name="connsiteY5" fmla="*/ 1059137 h 1081305"/>
                  <a:gd name="connsiteX6" fmla="*/ 915997 w 1270068"/>
                  <a:gd name="connsiteY6" fmla="*/ 833113 h 1081305"/>
                  <a:gd name="connsiteX7" fmla="*/ 1141213 w 1270068"/>
                  <a:gd name="connsiteY7" fmla="*/ 416754 h 1081305"/>
                  <a:gd name="connsiteX0" fmla="*/ 1141213 w 1270068"/>
                  <a:gd name="connsiteY0" fmla="*/ 416754 h 1129621"/>
                  <a:gd name="connsiteX1" fmla="*/ 1198060 w 1270068"/>
                  <a:gd name="connsiteY1" fmla="*/ 72007 h 1129621"/>
                  <a:gd name="connsiteX2" fmla="*/ 875904 w 1270068"/>
                  <a:gd name="connsiteY2" fmla="*/ 346769 h 1129621"/>
                  <a:gd name="connsiteX3" fmla="*/ 458839 w 1270068"/>
                  <a:gd name="connsiteY3" fmla="*/ 676042 h 1129621"/>
                  <a:gd name="connsiteX4" fmla="*/ 5871 w 1270068"/>
                  <a:gd name="connsiteY4" fmla="*/ 829338 h 1129621"/>
                  <a:gd name="connsiteX5" fmla="*/ 432051 w 1270068"/>
                  <a:gd name="connsiteY5" fmla="*/ 1059137 h 1129621"/>
                  <a:gd name="connsiteX6" fmla="*/ 966381 w 1270068"/>
                  <a:gd name="connsiteY6" fmla="*/ 893432 h 1129621"/>
                  <a:gd name="connsiteX7" fmla="*/ 1141213 w 1270068"/>
                  <a:gd name="connsiteY7" fmla="*/ 416754 h 1129621"/>
                  <a:gd name="connsiteX0" fmla="*/ 1281086 w 1308478"/>
                  <a:gd name="connsiteY0" fmla="*/ 545976 h 1129621"/>
                  <a:gd name="connsiteX1" fmla="*/ 1198060 w 1308478"/>
                  <a:gd name="connsiteY1" fmla="*/ 72007 h 1129621"/>
                  <a:gd name="connsiteX2" fmla="*/ 875904 w 1308478"/>
                  <a:gd name="connsiteY2" fmla="*/ 346769 h 1129621"/>
                  <a:gd name="connsiteX3" fmla="*/ 458839 w 1308478"/>
                  <a:gd name="connsiteY3" fmla="*/ 676042 h 1129621"/>
                  <a:gd name="connsiteX4" fmla="*/ 5871 w 1308478"/>
                  <a:gd name="connsiteY4" fmla="*/ 829338 h 1129621"/>
                  <a:gd name="connsiteX5" fmla="*/ 432051 w 1308478"/>
                  <a:gd name="connsiteY5" fmla="*/ 1059137 h 1129621"/>
                  <a:gd name="connsiteX6" fmla="*/ 966381 w 1308478"/>
                  <a:gd name="connsiteY6" fmla="*/ 893432 h 1129621"/>
                  <a:gd name="connsiteX7" fmla="*/ 1281086 w 1308478"/>
                  <a:gd name="connsiteY7" fmla="*/ 545976 h 1129621"/>
                  <a:gd name="connsiteX0" fmla="*/ 1281086 w 1308480"/>
                  <a:gd name="connsiteY0" fmla="*/ 545978 h 1129623"/>
                  <a:gd name="connsiteX1" fmla="*/ 1198061 w 1308480"/>
                  <a:gd name="connsiteY1" fmla="*/ 72007 h 1129623"/>
                  <a:gd name="connsiteX2" fmla="*/ 875904 w 1308480"/>
                  <a:gd name="connsiteY2" fmla="*/ 346771 h 1129623"/>
                  <a:gd name="connsiteX3" fmla="*/ 458839 w 1308480"/>
                  <a:gd name="connsiteY3" fmla="*/ 676044 h 1129623"/>
                  <a:gd name="connsiteX4" fmla="*/ 5871 w 1308480"/>
                  <a:gd name="connsiteY4" fmla="*/ 829340 h 1129623"/>
                  <a:gd name="connsiteX5" fmla="*/ 432051 w 1308480"/>
                  <a:gd name="connsiteY5" fmla="*/ 1059139 h 1129623"/>
                  <a:gd name="connsiteX6" fmla="*/ 966381 w 1308480"/>
                  <a:gd name="connsiteY6" fmla="*/ 893434 h 1129623"/>
                  <a:gd name="connsiteX7" fmla="*/ 1281086 w 1308480"/>
                  <a:gd name="connsiteY7" fmla="*/ 545978 h 1129623"/>
                  <a:gd name="connsiteX0" fmla="*/ 1281086 w 1308478"/>
                  <a:gd name="connsiteY0" fmla="*/ 578024 h 1161669"/>
                  <a:gd name="connsiteX1" fmla="*/ 1198061 w 1308478"/>
                  <a:gd name="connsiteY1" fmla="*/ 104053 h 1161669"/>
                  <a:gd name="connsiteX2" fmla="*/ 875904 w 1308478"/>
                  <a:gd name="connsiteY2" fmla="*/ 378817 h 1161669"/>
                  <a:gd name="connsiteX3" fmla="*/ 458839 w 1308478"/>
                  <a:gd name="connsiteY3" fmla="*/ 708090 h 1161669"/>
                  <a:gd name="connsiteX4" fmla="*/ 5871 w 1308478"/>
                  <a:gd name="connsiteY4" fmla="*/ 861386 h 1161669"/>
                  <a:gd name="connsiteX5" fmla="*/ 432051 w 1308478"/>
                  <a:gd name="connsiteY5" fmla="*/ 1091185 h 1161669"/>
                  <a:gd name="connsiteX6" fmla="*/ 966381 w 1308478"/>
                  <a:gd name="connsiteY6" fmla="*/ 925480 h 1161669"/>
                  <a:gd name="connsiteX7" fmla="*/ 1281086 w 1308478"/>
                  <a:gd name="connsiteY7" fmla="*/ 578024 h 1161669"/>
                  <a:gd name="connsiteX0" fmla="*/ 1281086 w 1367200"/>
                  <a:gd name="connsiteY0" fmla="*/ 578024 h 1161669"/>
                  <a:gd name="connsiteX1" fmla="*/ 1198061 w 1367200"/>
                  <a:gd name="connsiteY1" fmla="*/ 104053 h 1161669"/>
                  <a:gd name="connsiteX2" fmla="*/ 875904 w 1367200"/>
                  <a:gd name="connsiteY2" fmla="*/ 378817 h 1161669"/>
                  <a:gd name="connsiteX3" fmla="*/ 458839 w 1367200"/>
                  <a:gd name="connsiteY3" fmla="*/ 708090 h 1161669"/>
                  <a:gd name="connsiteX4" fmla="*/ 5871 w 1367200"/>
                  <a:gd name="connsiteY4" fmla="*/ 861386 h 1161669"/>
                  <a:gd name="connsiteX5" fmla="*/ 432051 w 1367200"/>
                  <a:gd name="connsiteY5" fmla="*/ 1091185 h 1161669"/>
                  <a:gd name="connsiteX6" fmla="*/ 966381 w 1367200"/>
                  <a:gd name="connsiteY6" fmla="*/ 925480 h 1161669"/>
                  <a:gd name="connsiteX7" fmla="*/ 1281086 w 1367200"/>
                  <a:gd name="connsiteY7" fmla="*/ 578024 h 1161669"/>
                  <a:gd name="connsiteX0" fmla="*/ 1281086 w 1367200"/>
                  <a:gd name="connsiteY0" fmla="*/ 578024 h 1161669"/>
                  <a:gd name="connsiteX1" fmla="*/ 1198061 w 1367200"/>
                  <a:gd name="connsiteY1" fmla="*/ 104053 h 1161669"/>
                  <a:gd name="connsiteX2" fmla="*/ 875904 w 1367200"/>
                  <a:gd name="connsiteY2" fmla="*/ 378817 h 1161669"/>
                  <a:gd name="connsiteX3" fmla="*/ 458839 w 1367200"/>
                  <a:gd name="connsiteY3" fmla="*/ 708090 h 1161669"/>
                  <a:gd name="connsiteX4" fmla="*/ 5871 w 1367200"/>
                  <a:gd name="connsiteY4" fmla="*/ 861386 h 1161669"/>
                  <a:gd name="connsiteX5" fmla="*/ 432051 w 1367200"/>
                  <a:gd name="connsiteY5" fmla="*/ 1091185 h 1161669"/>
                  <a:gd name="connsiteX6" fmla="*/ 966381 w 1367200"/>
                  <a:gd name="connsiteY6" fmla="*/ 925480 h 1161669"/>
                  <a:gd name="connsiteX7" fmla="*/ 1281086 w 1367200"/>
                  <a:gd name="connsiteY7" fmla="*/ 578024 h 1161669"/>
                  <a:gd name="connsiteX0" fmla="*/ 1281086 w 1322086"/>
                  <a:gd name="connsiteY0" fmla="*/ 578024 h 1161669"/>
                  <a:gd name="connsiteX1" fmla="*/ 1198061 w 1322086"/>
                  <a:gd name="connsiteY1" fmla="*/ 104053 h 1161669"/>
                  <a:gd name="connsiteX2" fmla="*/ 875904 w 1322086"/>
                  <a:gd name="connsiteY2" fmla="*/ 378817 h 1161669"/>
                  <a:gd name="connsiteX3" fmla="*/ 458839 w 1322086"/>
                  <a:gd name="connsiteY3" fmla="*/ 708090 h 1161669"/>
                  <a:gd name="connsiteX4" fmla="*/ 5871 w 1322086"/>
                  <a:gd name="connsiteY4" fmla="*/ 861386 h 1161669"/>
                  <a:gd name="connsiteX5" fmla="*/ 432051 w 1322086"/>
                  <a:gd name="connsiteY5" fmla="*/ 1091185 h 1161669"/>
                  <a:gd name="connsiteX6" fmla="*/ 966381 w 1322086"/>
                  <a:gd name="connsiteY6" fmla="*/ 925480 h 1161669"/>
                  <a:gd name="connsiteX7" fmla="*/ 1281086 w 1322086"/>
                  <a:gd name="connsiteY7" fmla="*/ 578024 h 1161669"/>
                  <a:gd name="connsiteX0" fmla="*/ 1281086 w 1405027"/>
                  <a:gd name="connsiteY0" fmla="*/ 578024 h 1161669"/>
                  <a:gd name="connsiteX1" fmla="*/ 1198061 w 1405027"/>
                  <a:gd name="connsiteY1" fmla="*/ 104053 h 1161669"/>
                  <a:gd name="connsiteX2" fmla="*/ 875904 w 1405027"/>
                  <a:gd name="connsiteY2" fmla="*/ 378817 h 1161669"/>
                  <a:gd name="connsiteX3" fmla="*/ 458839 w 1405027"/>
                  <a:gd name="connsiteY3" fmla="*/ 708090 h 1161669"/>
                  <a:gd name="connsiteX4" fmla="*/ 5871 w 1405027"/>
                  <a:gd name="connsiteY4" fmla="*/ 861386 h 1161669"/>
                  <a:gd name="connsiteX5" fmla="*/ 432051 w 1405027"/>
                  <a:gd name="connsiteY5" fmla="*/ 1091185 h 1161669"/>
                  <a:gd name="connsiteX6" fmla="*/ 966381 w 1405027"/>
                  <a:gd name="connsiteY6" fmla="*/ 925480 h 1161669"/>
                  <a:gd name="connsiteX7" fmla="*/ 1281086 w 1405027"/>
                  <a:gd name="connsiteY7" fmla="*/ 578024 h 1161669"/>
                  <a:gd name="connsiteX0" fmla="*/ 1281086 w 1405025"/>
                  <a:gd name="connsiteY0" fmla="*/ 546453 h 1130098"/>
                  <a:gd name="connsiteX1" fmla="*/ 1198061 w 1405025"/>
                  <a:gd name="connsiteY1" fmla="*/ 72482 h 1130098"/>
                  <a:gd name="connsiteX2" fmla="*/ 875904 w 1405025"/>
                  <a:gd name="connsiteY2" fmla="*/ 347246 h 1130098"/>
                  <a:gd name="connsiteX3" fmla="*/ 458839 w 1405025"/>
                  <a:gd name="connsiteY3" fmla="*/ 676519 h 1130098"/>
                  <a:gd name="connsiteX4" fmla="*/ 5871 w 1405025"/>
                  <a:gd name="connsiteY4" fmla="*/ 829815 h 1130098"/>
                  <a:gd name="connsiteX5" fmla="*/ 432051 w 1405025"/>
                  <a:gd name="connsiteY5" fmla="*/ 1059614 h 1130098"/>
                  <a:gd name="connsiteX6" fmla="*/ 966381 w 1405025"/>
                  <a:gd name="connsiteY6" fmla="*/ 893909 h 1130098"/>
                  <a:gd name="connsiteX7" fmla="*/ 1281086 w 1405025"/>
                  <a:gd name="connsiteY7" fmla="*/ 546453 h 1130098"/>
                  <a:gd name="connsiteX0" fmla="*/ 1281086 w 1405027"/>
                  <a:gd name="connsiteY0" fmla="*/ 546453 h 1130098"/>
                  <a:gd name="connsiteX1" fmla="*/ 1198061 w 1405027"/>
                  <a:gd name="connsiteY1" fmla="*/ 72482 h 1130098"/>
                  <a:gd name="connsiteX2" fmla="*/ 875904 w 1405027"/>
                  <a:gd name="connsiteY2" fmla="*/ 347246 h 1130098"/>
                  <a:gd name="connsiteX3" fmla="*/ 458839 w 1405027"/>
                  <a:gd name="connsiteY3" fmla="*/ 676519 h 1130098"/>
                  <a:gd name="connsiteX4" fmla="*/ 5871 w 1405027"/>
                  <a:gd name="connsiteY4" fmla="*/ 829815 h 1130098"/>
                  <a:gd name="connsiteX5" fmla="*/ 432051 w 1405027"/>
                  <a:gd name="connsiteY5" fmla="*/ 1059614 h 1130098"/>
                  <a:gd name="connsiteX6" fmla="*/ 966381 w 1405027"/>
                  <a:gd name="connsiteY6" fmla="*/ 893909 h 1130098"/>
                  <a:gd name="connsiteX7" fmla="*/ 1281086 w 1405027"/>
                  <a:gd name="connsiteY7" fmla="*/ 546453 h 1130098"/>
                  <a:gd name="connsiteX0" fmla="*/ 1281086 w 1405025"/>
                  <a:gd name="connsiteY0" fmla="*/ 546453 h 1130098"/>
                  <a:gd name="connsiteX1" fmla="*/ 1198061 w 1405025"/>
                  <a:gd name="connsiteY1" fmla="*/ 72482 h 1130098"/>
                  <a:gd name="connsiteX2" fmla="*/ 875904 w 1405025"/>
                  <a:gd name="connsiteY2" fmla="*/ 347246 h 1130098"/>
                  <a:gd name="connsiteX3" fmla="*/ 458839 w 1405025"/>
                  <a:gd name="connsiteY3" fmla="*/ 676519 h 1130098"/>
                  <a:gd name="connsiteX4" fmla="*/ 5871 w 1405025"/>
                  <a:gd name="connsiteY4" fmla="*/ 829815 h 1130098"/>
                  <a:gd name="connsiteX5" fmla="*/ 432051 w 1405025"/>
                  <a:gd name="connsiteY5" fmla="*/ 1059614 h 1130098"/>
                  <a:gd name="connsiteX6" fmla="*/ 966381 w 1405025"/>
                  <a:gd name="connsiteY6" fmla="*/ 893909 h 1130098"/>
                  <a:gd name="connsiteX7" fmla="*/ 1281086 w 1405025"/>
                  <a:gd name="connsiteY7" fmla="*/ 546453 h 1130098"/>
                  <a:gd name="connsiteX0" fmla="*/ 1281086 w 1405027"/>
                  <a:gd name="connsiteY0" fmla="*/ 546214 h 1129859"/>
                  <a:gd name="connsiteX1" fmla="*/ 1198061 w 1405027"/>
                  <a:gd name="connsiteY1" fmla="*/ 72243 h 1129859"/>
                  <a:gd name="connsiteX2" fmla="*/ 875904 w 1405027"/>
                  <a:gd name="connsiteY2" fmla="*/ 347007 h 1129859"/>
                  <a:gd name="connsiteX3" fmla="*/ 458839 w 1405027"/>
                  <a:gd name="connsiteY3" fmla="*/ 676280 h 1129859"/>
                  <a:gd name="connsiteX4" fmla="*/ 5871 w 1405027"/>
                  <a:gd name="connsiteY4" fmla="*/ 829576 h 1129859"/>
                  <a:gd name="connsiteX5" fmla="*/ 432051 w 1405027"/>
                  <a:gd name="connsiteY5" fmla="*/ 1059375 h 1129859"/>
                  <a:gd name="connsiteX6" fmla="*/ 966381 w 1405027"/>
                  <a:gd name="connsiteY6" fmla="*/ 893670 h 1129859"/>
                  <a:gd name="connsiteX7" fmla="*/ 1281086 w 1405027"/>
                  <a:gd name="connsiteY7" fmla="*/ 546214 h 1129859"/>
                  <a:gd name="connsiteX0" fmla="*/ 1281086 w 1405025"/>
                  <a:gd name="connsiteY0" fmla="*/ 546214 h 1129859"/>
                  <a:gd name="connsiteX1" fmla="*/ 1198061 w 1405025"/>
                  <a:gd name="connsiteY1" fmla="*/ 72243 h 1129859"/>
                  <a:gd name="connsiteX2" fmla="*/ 773547 w 1405025"/>
                  <a:gd name="connsiteY2" fmla="*/ 328824 h 1129859"/>
                  <a:gd name="connsiteX3" fmla="*/ 458839 w 1405025"/>
                  <a:gd name="connsiteY3" fmla="*/ 676280 h 1129859"/>
                  <a:gd name="connsiteX4" fmla="*/ 5871 w 1405025"/>
                  <a:gd name="connsiteY4" fmla="*/ 829576 h 1129859"/>
                  <a:gd name="connsiteX5" fmla="*/ 432051 w 1405025"/>
                  <a:gd name="connsiteY5" fmla="*/ 1059375 h 1129859"/>
                  <a:gd name="connsiteX6" fmla="*/ 966381 w 1405025"/>
                  <a:gd name="connsiteY6" fmla="*/ 893670 h 1129859"/>
                  <a:gd name="connsiteX7" fmla="*/ 1281086 w 1405025"/>
                  <a:gd name="connsiteY7" fmla="*/ 546214 h 1129859"/>
                  <a:gd name="connsiteX0" fmla="*/ 1281086 w 1405027"/>
                  <a:gd name="connsiteY0" fmla="*/ 546214 h 1129859"/>
                  <a:gd name="connsiteX1" fmla="*/ 1198061 w 1405027"/>
                  <a:gd name="connsiteY1" fmla="*/ 72243 h 1129859"/>
                  <a:gd name="connsiteX2" fmla="*/ 773547 w 1405027"/>
                  <a:gd name="connsiteY2" fmla="*/ 328824 h 1129859"/>
                  <a:gd name="connsiteX3" fmla="*/ 458838 w 1405027"/>
                  <a:gd name="connsiteY3" fmla="*/ 676277 h 1129859"/>
                  <a:gd name="connsiteX4" fmla="*/ 5871 w 1405027"/>
                  <a:gd name="connsiteY4" fmla="*/ 829576 h 1129859"/>
                  <a:gd name="connsiteX5" fmla="*/ 432051 w 1405027"/>
                  <a:gd name="connsiteY5" fmla="*/ 1059375 h 1129859"/>
                  <a:gd name="connsiteX6" fmla="*/ 966381 w 1405027"/>
                  <a:gd name="connsiteY6" fmla="*/ 893670 h 1129859"/>
                  <a:gd name="connsiteX7" fmla="*/ 1281086 w 1405027"/>
                  <a:gd name="connsiteY7" fmla="*/ 546214 h 1129859"/>
                  <a:gd name="connsiteX0" fmla="*/ 1282234 w 1406173"/>
                  <a:gd name="connsiteY0" fmla="*/ 546214 h 1129859"/>
                  <a:gd name="connsiteX1" fmla="*/ 1199209 w 1406173"/>
                  <a:gd name="connsiteY1" fmla="*/ 72243 h 1129859"/>
                  <a:gd name="connsiteX2" fmla="*/ 774695 w 1406173"/>
                  <a:gd name="connsiteY2" fmla="*/ 328824 h 1129859"/>
                  <a:gd name="connsiteX3" fmla="*/ 350177 w 1406173"/>
                  <a:gd name="connsiteY3" fmla="*/ 585403 h 1129859"/>
                  <a:gd name="connsiteX4" fmla="*/ 7019 w 1406173"/>
                  <a:gd name="connsiteY4" fmla="*/ 829576 h 1129859"/>
                  <a:gd name="connsiteX5" fmla="*/ 433199 w 1406173"/>
                  <a:gd name="connsiteY5" fmla="*/ 1059375 h 1129859"/>
                  <a:gd name="connsiteX6" fmla="*/ 967529 w 1406173"/>
                  <a:gd name="connsiteY6" fmla="*/ 893670 h 1129859"/>
                  <a:gd name="connsiteX7" fmla="*/ 1282234 w 1406173"/>
                  <a:gd name="connsiteY7" fmla="*/ 546214 h 1129859"/>
                  <a:gd name="connsiteX0" fmla="*/ 1282234 w 1406175"/>
                  <a:gd name="connsiteY0" fmla="*/ 546214 h 1439680"/>
                  <a:gd name="connsiteX1" fmla="*/ 1199209 w 1406175"/>
                  <a:gd name="connsiteY1" fmla="*/ 72243 h 1439680"/>
                  <a:gd name="connsiteX2" fmla="*/ 774695 w 1406175"/>
                  <a:gd name="connsiteY2" fmla="*/ 328824 h 1439680"/>
                  <a:gd name="connsiteX3" fmla="*/ 350177 w 1406175"/>
                  <a:gd name="connsiteY3" fmla="*/ 585403 h 1439680"/>
                  <a:gd name="connsiteX4" fmla="*/ 7019 w 1406175"/>
                  <a:gd name="connsiteY4" fmla="*/ 829576 h 1439680"/>
                  <a:gd name="connsiteX5" fmla="*/ 433199 w 1406175"/>
                  <a:gd name="connsiteY5" fmla="*/ 1059375 h 1439680"/>
                  <a:gd name="connsiteX6" fmla="*/ 1033790 w 1406175"/>
                  <a:gd name="connsiteY6" fmla="*/ 1203490 h 1439680"/>
                  <a:gd name="connsiteX7" fmla="*/ 1282234 w 1406175"/>
                  <a:gd name="connsiteY7" fmla="*/ 546214 h 1439680"/>
                  <a:gd name="connsiteX0" fmla="*/ 1282234 w 1406173"/>
                  <a:gd name="connsiteY0" fmla="*/ 546214 h 1439680"/>
                  <a:gd name="connsiteX1" fmla="*/ 1199209 w 1406173"/>
                  <a:gd name="connsiteY1" fmla="*/ 72243 h 1439680"/>
                  <a:gd name="connsiteX2" fmla="*/ 774695 w 1406173"/>
                  <a:gd name="connsiteY2" fmla="*/ 328824 h 1439680"/>
                  <a:gd name="connsiteX3" fmla="*/ 350177 w 1406173"/>
                  <a:gd name="connsiteY3" fmla="*/ 585403 h 1439680"/>
                  <a:gd name="connsiteX4" fmla="*/ 7019 w 1406173"/>
                  <a:gd name="connsiteY4" fmla="*/ 829576 h 1439680"/>
                  <a:gd name="connsiteX5" fmla="*/ 499462 w 1406173"/>
                  <a:gd name="connsiteY5" fmla="*/ 1415128 h 1439680"/>
                  <a:gd name="connsiteX6" fmla="*/ 1033790 w 1406173"/>
                  <a:gd name="connsiteY6" fmla="*/ 1203490 h 1439680"/>
                  <a:gd name="connsiteX7" fmla="*/ 1282234 w 1406173"/>
                  <a:gd name="connsiteY7" fmla="*/ 546214 h 1439680"/>
                  <a:gd name="connsiteX0" fmla="*/ 1282234 w 1406175"/>
                  <a:gd name="connsiteY0" fmla="*/ 546214 h 1439680"/>
                  <a:gd name="connsiteX1" fmla="*/ 1199209 w 1406175"/>
                  <a:gd name="connsiteY1" fmla="*/ 72243 h 1439680"/>
                  <a:gd name="connsiteX2" fmla="*/ 772655 w 1406175"/>
                  <a:gd name="connsiteY2" fmla="*/ 668666 h 1439680"/>
                  <a:gd name="connsiteX3" fmla="*/ 350177 w 1406175"/>
                  <a:gd name="connsiteY3" fmla="*/ 585403 h 1439680"/>
                  <a:gd name="connsiteX4" fmla="*/ 7019 w 1406175"/>
                  <a:gd name="connsiteY4" fmla="*/ 829576 h 1439680"/>
                  <a:gd name="connsiteX5" fmla="*/ 499462 w 1406175"/>
                  <a:gd name="connsiteY5" fmla="*/ 1415128 h 1439680"/>
                  <a:gd name="connsiteX6" fmla="*/ 1033790 w 1406175"/>
                  <a:gd name="connsiteY6" fmla="*/ 1203490 h 1439680"/>
                  <a:gd name="connsiteX7" fmla="*/ 1282234 w 1406175"/>
                  <a:gd name="connsiteY7" fmla="*/ 546214 h 1439680"/>
                  <a:gd name="connsiteX0" fmla="*/ 1281086 w 1405026"/>
                  <a:gd name="connsiteY0" fmla="*/ 546214 h 1439680"/>
                  <a:gd name="connsiteX1" fmla="*/ 1198061 w 1405026"/>
                  <a:gd name="connsiteY1" fmla="*/ 72243 h 1439680"/>
                  <a:gd name="connsiteX2" fmla="*/ 771507 w 1405026"/>
                  <a:gd name="connsiteY2" fmla="*/ 668666 h 1439680"/>
                  <a:gd name="connsiteX3" fmla="*/ 415290 w 1405026"/>
                  <a:gd name="connsiteY3" fmla="*/ 809760 h 1439680"/>
                  <a:gd name="connsiteX4" fmla="*/ 5871 w 1405026"/>
                  <a:gd name="connsiteY4" fmla="*/ 829576 h 1439680"/>
                  <a:gd name="connsiteX5" fmla="*/ 498314 w 1405026"/>
                  <a:gd name="connsiteY5" fmla="*/ 1415128 h 1439680"/>
                  <a:gd name="connsiteX6" fmla="*/ 1032642 w 1405026"/>
                  <a:gd name="connsiteY6" fmla="*/ 1203490 h 1439680"/>
                  <a:gd name="connsiteX7" fmla="*/ 1281086 w 1405026"/>
                  <a:gd name="connsiteY7" fmla="*/ 546214 h 1439680"/>
                  <a:gd name="connsiteX0" fmla="*/ 1281086 w 1405026"/>
                  <a:gd name="connsiteY0" fmla="*/ 546214 h 1439680"/>
                  <a:gd name="connsiteX1" fmla="*/ 1198061 w 1405026"/>
                  <a:gd name="connsiteY1" fmla="*/ 72243 h 1439680"/>
                  <a:gd name="connsiteX2" fmla="*/ 771507 w 1405026"/>
                  <a:gd name="connsiteY2" fmla="*/ 668666 h 1439680"/>
                  <a:gd name="connsiteX3" fmla="*/ 415290 w 1405026"/>
                  <a:gd name="connsiteY3" fmla="*/ 809760 h 1439680"/>
                  <a:gd name="connsiteX4" fmla="*/ 5871 w 1405026"/>
                  <a:gd name="connsiteY4" fmla="*/ 829576 h 1439680"/>
                  <a:gd name="connsiteX5" fmla="*/ 498314 w 1405026"/>
                  <a:gd name="connsiteY5" fmla="*/ 1415128 h 1439680"/>
                  <a:gd name="connsiteX6" fmla="*/ 1032642 w 1405026"/>
                  <a:gd name="connsiteY6" fmla="*/ 1203490 h 1439680"/>
                  <a:gd name="connsiteX7" fmla="*/ 1281086 w 1405026"/>
                  <a:gd name="connsiteY7" fmla="*/ 546214 h 1439680"/>
                  <a:gd name="connsiteX0" fmla="*/ 1347347 w 1471287"/>
                  <a:gd name="connsiteY0" fmla="*/ 759708 h 1439680"/>
                  <a:gd name="connsiteX1" fmla="*/ 1198061 w 1471287"/>
                  <a:gd name="connsiteY1" fmla="*/ 72243 h 1439680"/>
                  <a:gd name="connsiteX2" fmla="*/ 771507 w 1471287"/>
                  <a:gd name="connsiteY2" fmla="*/ 668666 h 1439680"/>
                  <a:gd name="connsiteX3" fmla="*/ 415290 w 1471287"/>
                  <a:gd name="connsiteY3" fmla="*/ 809760 h 1439680"/>
                  <a:gd name="connsiteX4" fmla="*/ 5871 w 1471287"/>
                  <a:gd name="connsiteY4" fmla="*/ 829576 h 1439680"/>
                  <a:gd name="connsiteX5" fmla="*/ 498314 w 1471287"/>
                  <a:gd name="connsiteY5" fmla="*/ 1415128 h 1439680"/>
                  <a:gd name="connsiteX6" fmla="*/ 1032642 w 1471287"/>
                  <a:gd name="connsiteY6" fmla="*/ 1203490 h 1439680"/>
                  <a:gd name="connsiteX7" fmla="*/ 1347347 w 1471287"/>
                  <a:gd name="connsiteY7" fmla="*/ 759708 h 1439680"/>
                  <a:gd name="connsiteX0" fmla="*/ 1347347 w 1471287"/>
                  <a:gd name="connsiteY0" fmla="*/ 759708 h 1439680"/>
                  <a:gd name="connsiteX1" fmla="*/ 1198061 w 1471287"/>
                  <a:gd name="connsiteY1" fmla="*/ 72243 h 1439680"/>
                  <a:gd name="connsiteX2" fmla="*/ 771507 w 1471287"/>
                  <a:gd name="connsiteY2" fmla="*/ 668666 h 1439680"/>
                  <a:gd name="connsiteX3" fmla="*/ 415290 w 1471287"/>
                  <a:gd name="connsiteY3" fmla="*/ 809760 h 1439680"/>
                  <a:gd name="connsiteX4" fmla="*/ 5871 w 1471287"/>
                  <a:gd name="connsiteY4" fmla="*/ 829576 h 1439680"/>
                  <a:gd name="connsiteX5" fmla="*/ 498314 w 1471287"/>
                  <a:gd name="connsiteY5" fmla="*/ 1415128 h 1439680"/>
                  <a:gd name="connsiteX6" fmla="*/ 1032642 w 1471287"/>
                  <a:gd name="connsiteY6" fmla="*/ 1203490 h 1439680"/>
                  <a:gd name="connsiteX7" fmla="*/ 1347347 w 1471287"/>
                  <a:gd name="connsiteY7" fmla="*/ 759708 h 1439680"/>
                  <a:gd name="connsiteX0" fmla="*/ 1347347 w 1471287"/>
                  <a:gd name="connsiteY0" fmla="*/ 759708 h 1439680"/>
                  <a:gd name="connsiteX1" fmla="*/ 1198061 w 1471287"/>
                  <a:gd name="connsiteY1" fmla="*/ 72243 h 1439680"/>
                  <a:gd name="connsiteX2" fmla="*/ 881319 w 1471287"/>
                  <a:gd name="connsiteY2" fmla="*/ 784735 h 1439680"/>
                  <a:gd name="connsiteX3" fmla="*/ 415290 w 1471287"/>
                  <a:gd name="connsiteY3" fmla="*/ 809760 h 1439680"/>
                  <a:gd name="connsiteX4" fmla="*/ 5871 w 1471287"/>
                  <a:gd name="connsiteY4" fmla="*/ 829576 h 1439680"/>
                  <a:gd name="connsiteX5" fmla="*/ 498314 w 1471287"/>
                  <a:gd name="connsiteY5" fmla="*/ 1415128 h 1439680"/>
                  <a:gd name="connsiteX6" fmla="*/ 1032642 w 1471287"/>
                  <a:gd name="connsiteY6" fmla="*/ 1203490 h 1439680"/>
                  <a:gd name="connsiteX7" fmla="*/ 1347347 w 1471287"/>
                  <a:gd name="connsiteY7" fmla="*/ 759708 h 1439680"/>
                  <a:gd name="connsiteX0" fmla="*/ 1347347 w 1471287"/>
                  <a:gd name="connsiteY0" fmla="*/ 759708 h 1742363"/>
                  <a:gd name="connsiteX1" fmla="*/ 1198061 w 1471287"/>
                  <a:gd name="connsiteY1" fmla="*/ 72243 h 1742363"/>
                  <a:gd name="connsiteX2" fmla="*/ 881319 w 1471287"/>
                  <a:gd name="connsiteY2" fmla="*/ 784735 h 1742363"/>
                  <a:gd name="connsiteX3" fmla="*/ 415290 w 1471287"/>
                  <a:gd name="connsiteY3" fmla="*/ 809760 h 1742363"/>
                  <a:gd name="connsiteX4" fmla="*/ 5871 w 1471287"/>
                  <a:gd name="connsiteY4" fmla="*/ 829576 h 1742363"/>
                  <a:gd name="connsiteX5" fmla="*/ 498314 w 1471287"/>
                  <a:gd name="connsiteY5" fmla="*/ 1415128 h 1742363"/>
                  <a:gd name="connsiteX6" fmla="*/ 1074155 w 1471287"/>
                  <a:gd name="connsiteY6" fmla="*/ 1506171 h 1742363"/>
                  <a:gd name="connsiteX7" fmla="*/ 1347347 w 1471287"/>
                  <a:gd name="connsiteY7" fmla="*/ 759708 h 1742363"/>
                  <a:gd name="connsiteX0" fmla="*/ 1347347 w 1471287"/>
                  <a:gd name="connsiteY0" fmla="*/ 490997 h 1473649"/>
                  <a:gd name="connsiteX1" fmla="*/ 1196024 w 1471287"/>
                  <a:gd name="connsiteY1" fmla="*/ 72244 h 1473649"/>
                  <a:gd name="connsiteX2" fmla="*/ 881319 w 1471287"/>
                  <a:gd name="connsiteY2" fmla="*/ 516024 h 1473649"/>
                  <a:gd name="connsiteX3" fmla="*/ 415290 w 1471287"/>
                  <a:gd name="connsiteY3" fmla="*/ 541049 h 1473649"/>
                  <a:gd name="connsiteX4" fmla="*/ 5871 w 1471287"/>
                  <a:gd name="connsiteY4" fmla="*/ 560865 h 1473649"/>
                  <a:gd name="connsiteX5" fmla="*/ 498314 w 1471287"/>
                  <a:gd name="connsiteY5" fmla="*/ 1146417 h 1473649"/>
                  <a:gd name="connsiteX6" fmla="*/ 1074155 w 1471287"/>
                  <a:gd name="connsiteY6" fmla="*/ 1237460 h 1473649"/>
                  <a:gd name="connsiteX7" fmla="*/ 1347347 w 1471287"/>
                  <a:gd name="connsiteY7" fmla="*/ 490997 h 1473649"/>
                  <a:gd name="connsiteX0" fmla="*/ 1279050 w 1402990"/>
                  <a:gd name="connsiteY0" fmla="*/ 677611 h 1473649"/>
                  <a:gd name="connsiteX1" fmla="*/ 1196024 w 1402990"/>
                  <a:gd name="connsiteY1" fmla="*/ 72244 h 1473649"/>
                  <a:gd name="connsiteX2" fmla="*/ 881319 w 1402990"/>
                  <a:gd name="connsiteY2" fmla="*/ 516024 h 1473649"/>
                  <a:gd name="connsiteX3" fmla="*/ 415290 w 1402990"/>
                  <a:gd name="connsiteY3" fmla="*/ 541049 h 1473649"/>
                  <a:gd name="connsiteX4" fmla="*/ 5871 w 1402990"/>
                  <a:gd name="connsiteY4" fmla="*/ 560865 h 1473649"/>
                  <a:gd name="connsiteX5" fmla="*/ 498314 w 1402990"/>
                  <a:gd name="connsiteY5" fmla="*/ 1146417 h 1473649"/>
                  <a:gd name="connsiteX6" fmla="*/ 1074155 w 1402990"/>
                  <a:gd name="connsiteY6" fmla="*/ 1237460 h 1473649"/>
                  <a:gd name="connsiteX7" fmla="*/ 1279050 w 1402990"/>
                  <a:gd name="connsiteY7" fmla="*/ 677611 h 147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990" h="1473649">
                    <a:moveTo>
                      <a:pt x="1279050" y="677611"/>
                    </a:moveTo>
                    <a:cubicBezTo>
                      <a:pt x="1402990" y="354784"/>
                      <a:pt x="1275779" y="221005"/>
                      <a:pt x="1196024" y="72244"/>
                    </a:cubicBezTo>
                    <a:cubicBezTo>
                      <a:pt x="1099183" y="0"/>
                      <a:pt x="1009449" y="237866"/>
                      <a:pt x="881319" y="516024"/>
                    </a:cubicBezTo>
                    <a:cubicBezTo>
                      <a:pt x="770500" y="622436"/>
                      <a:pt x="613173" y="435207"/>
                      <a:pt x="415290" y="541049"/>
                    </a:cubicBezTo>
                    <a:cubicBezTo>
                      <a:pt x="65113" y="692159"/>
                      <a:pt x="0" y="532637"/>
                      <a:pt x="5871" y="560865"/>
                    </a:cubicBezTo>
                    <a:cubicBezTo>
                      <a:pt x="23812" y="604025"/>
                      <a:pt x="303506" y="1151961"/>
                      <a:pt x="498314" y="1146417"/>
                    </a:cubicBezTo>
                    <a:cubicBezTo>
                      <a:pt x="650482" y="1168584"/>
                      <a:pt x="806289" y="1473650"/>
                      <a:pt x="1074155" y="1237460"/>
                    </a:cubicBezTo>
                    <a:cubicBezTo>
                      <a:pt x="1238254" y="1017988"/>
                      <a:pt x="1113998" y="1005949"/>
                      <a:pt x="1279050" y="677611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 rot="19853649">
                <a:off x="16697006" y="14977861"/>
                <a:ext cx="373227" cy="577373"/>
              </a:xfrm>
              <a:custGeom>
                <a:avLst/>
                <a:gdLst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95598"/>
                  <a:gd name="connsiteX1" fmla="*/ 958428 w 1155278"/>
                  <a:gd name="connsiteY1" fmla="*/ 0 h 895598"/>
                  <a:gd name="connsiteX2" fmla="*/ 710778 w 1155278"/>
                  <a:gd name="connsiteY2" fmla="*/ 406400 h 895598"/>
                  <a:gd name="connsiteX3" fmla="*/ 336128 w 1155278"/>
                  <a:gd name="connsiteY3" fmla="*/ 615950 h 895598"/>
                  <a:gd name="connsiteX4" fmla="*/ 0 w 1155278"/>
                  <a:gd name="connsiteY4" fmla="*/ 818778 h 895598"/>
                  <a:gd name="connsiteX5" fmla="*/ 342478 w 1155278"/>
                  <a:gd name="connsiteY5" fmla="*/ 838200 h 895598"/>
                  <a:gd name="connsiteX6" fmla="*/ 894928 w 1155278"/>
                  <a:gd name="connsiteY6" fmla="*/ 495300 h 895598"/>
                  <a:gd name="connsiteX7" fmla="*/ 1155278 w 1155278"/>
                  <a:gd name="connsiteY7" fmla="*/ 19050 h 895598"/>
                  <a:gd name="connsiteX8" fmla="*/ 958428 w 1155278"/>
                  <a:gd name="connsiteY8" fmla="*/ 0 h 895598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080120"/>
                  <a:gd name="connsiteY0" fmla="*/ 0 h 889124"/>
                  <a:gd name="connsiteX1" fmla="*/ 958428 w 1080120"/>
                  <a:gd name="connsiteY1" fmla="*/ 0 h 889124"/>
                  <a:gd name="connsiteX2" fmla="*/ 710778 w 1080120"/>
                  <a:gd name="connsiteY2" fmla="*/ 406400 h 889124"/>
                  <a:gd name="connsiteX3" fmla="*/ 336128 w 1080120"/>
                  <a:gd name="connsiteY3" fmla="*/ 615950 h 889124"/>
                  <a:gd name="connsiteX4" fmla="*/ 0 w 1080120"/>
                  <a:gd name="connsiteY4" fmla="*/ 818778 h 889124"/>
                  <a:gd name="connsiteX5" fmla="*/ 342478 w 1080120"/>
                  <a:gd name="connsiteY5" fmla="*/ 838200 h 889124"/>
                  <a:gd name="connsiteX6" fmla="*/ 894928 w 1080120"/>
                  <a:gd name="connsiteY6" fmla="*/ 495300 h 889124"/>
                  <a:gd name="connsiteX7" fmla="*/ 1080120 w 1080120"/>
                  <a:gd name="connsiteY7" fmla="*/ 26690 h 889124"/>
                  <a:gd name="connsiteX8" fmla="*/ 958428 w 1080120"/>
                  <a:gd name="connsiteY8" fmla="*/ 0 h 889124"/>
                  <a:gd name="connsiteX0" fmla="*/ 958428 w 1059027"/>
                  <a:gd name="connsiteY0" fmla="*/ 45318 h 934442"/>
                  <a:gd name="connsiteX1" fmla="*/ 958428 w 1059027"/>
                  <a:gd name="connsiteY1" fmla="*/ 45318 h 934442"/>
                  <a:gd name="connsiteX2" fmla="*/ 710778 w 1059027"/>
                  <a:gd name="connsiteY2" fmla="*/ 451718 h 934442"/>
                  <a:gd name="connsiteX3" fmla="*/ 336128 w 1059027"/>
                  <a:gd name="connsiteY3" fmla="*/ 661268 h 934442"/>
                  <a:gd name="connsiteX4" fmla="*/ 0 w 1059027"/>
                  <a:gd name="connsiteY4" fmla="*/ 864096 h 934442"/>
                  <a:gd name="connsiteX5" fmla="*/ 342478 w 1059027"/>
                  <a:gd name="connsiteY5" fmla="*/ 883518 h 934442"/>
                  <a:gd name="connsiteX6" fmla="*/ 894928 w 1059027"/>
                  <a:gd name="connsiteY6" fmla="*/ 540618 h 934442"/>
                  <a:gd name="connsiteX7" fmla="*/ 1008112 w 1059027"/>
                  <a:gd name="connsiteY7" fmla="*/ 0 h 934442"/>
                  <a:gd name="connsiteX8" fmla="*/ 958428 w 1059027"/>
                  <a:gd name="connsiteY8" fmla="*/ 45318 h 934442"/>
                  <a:gd name="connsiteX0" fmla="*/ 958428 w 1080121"/>
                  <a:gd name="connsiteY0" fmla="*/ 45318 h 934442"/>
                  <a:gd name="connsiteX1" fmla="*/ 958428 w 1080121"/>
                  <a:gd name="connsiteY1" fmla="*/ 45318 h 934442"/>
                  <a:gd name="connsiteX2" fmla="*/ 710778 w 1080121"/>
                  <a:gd name="connsiteY2" fmla="*/ 451718 h 934442"/>
                  <a:gd name="connsiteX3" fmla="*/ 336128 w 1080121"/>
                  <a:gd name="connsiteY3" fmla="*/ 661268 h 934442"/>
                  <a:gd name="connsiteX4" fmla="*/ 0 w 1080121"/>
                  <a:gd name="connsiteY4" fmla="*/ 864096 h 934442"/>
                  <a:gd name="connsiteX5" fmla="*/ 342478 w 1080121"/>
                  <a:gd name="connsiteY5" fmla="*/ 883518 h 934442"/>
                  <a:gd name="connsiteX6" fmla="*/ 894928 w 1080121"/>
                  <a:gd name="connsiteY6" fmla="*/ 540618 h 934442"/>
                  <a:gd name="connsiteX7" fmla="*/ 1080121 w 1080121"/>
                  <a:gd name="connsiteY7" fmla="*/ 0 h 934442"/>
                  <a:gd name="connsiteX8" fmla="*/ 958428 w 1080121"/>
                  <a:gd name="connsiteY8" fmla="*/ 45318 h 934442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336128 w 1080121"/>
                  <a:gd name="connsiteY3" fmla="*/ 708794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288033 w 1080121"/>
                  <a:gd name="connsiteY3" fmla="*/ 767606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20572 w 1142265"/>
                  <a:gd name="connsiteY8" fmla="*/ 92844 h 954782"/>
                  <a:gd name="connsiteX0" fmla="*/ 1008112 w 1142265"/>
                  <a:gd name="connsiteY0" fmla="*/ 72008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08112 w 1142265"/>
                  <a:gd name="connsiteY8" fmla="*/ 72008 h 954782"/>
                  <a:gd name="connsiteX0" fmla="*/ 1008112 w 1152128"/>
                  <a:gd name="connsiteY0" fmla="*/ 47526 h 930300"/>
                  <a:gd name="connsiteX1" fmla="*/ 1020572 w 1152128"/>
                  <a:gd name="connsiteY1" fmla="*/ 68362 h 930300"/>
                  <a:gd name="connsiteX2" fmla="*/ 772922 w 1152128"/>
                  <a:gd name="connsiteY2" fmla="*/ 474762 h 930300"/>
                  <a:gd name="connsiteX3" fmla="*/ 350177 w 1152128"/>
                  <a:gd name="connsiteY3" fmla="*/ 743124 h 930300"/>
                  <a:gd name="connsiteX4" fmla="*/ 62144 w 1152128"/>
                  <a:gd name="connsiteY4" fmla="*/ 887140 h 930300"/>
                  <a:gd name="connsiteX5" fmla="*/ 404622 w 1152128"/>
                  <a:gd name="connsiteY5" fmla="*/ 906562 h 930300"/>
                  <a:gd name="connsiteX6" fmla="*/ 957072 w 1152128"/>
                  <a:gd name="connsiteY6" fmla="*/ 563662 h 930300"/>
                  <a:gd name="connsiteX7" fmla="*/ 1152128 w 1152128"/>
                  <a:gd name="connsiteY7" fmla="*/ 47526 h 930300"/>
                  <a:gd name="connsiteX8" fmla="*/ 1008112 w 1152128"/>
                  <a:gd name="connsiteY8" fmla="*/ 47526 h 930300"/>
                  <a:gd name="connsiteX0" fmla="*/ 1008112 w 1152128"/>
                  <a:gd name="connsiteY0" fmla="*/ 86544 h 969318"/>
                  <a:gd name="connsiteX1" fmla="*/ 1020572 w 1152128"/>
                  <a:gd name="connsiteY1" fmla="*/ 107380 h 969318"/>
                  <a:gd name="connsiteX2" fmla="*/ 772922 w 1152128"/>
                  <a:gd name="connsiteY2" fmla="*/ 513780 h 969318"/>
                  <a:gd name="connsiteX3" fmla="*/ 350177 w 1152128"/>
                  <a:gd name="connsiteY3" fmla="*/ 782142 h 969318"/>
                  <a:gd name="connsiteX4" fmla="*/ 62144 w 1152128"/>
                  <a:gd name="connsiteY4" fmla="*/ 926158 h 969318"/>
                  <a:gd name="connsiteX5" fmla="*/ 404622 w 1152128"/>
                  <a:gd name="connsiteY5" fmla="*/ 945580 h 969318"/>
                  <a:gd name="connsiteX6" fmla="*/ 957072 w 1152128"/>
                  <a:gd name="connsiteY6" fmla="*/ 602680 h 969318"/>
                  <a:gd name="connsiteX7" fmla="*/ 1152128 w 1152128"/>
                  <a:gd name="connsiteY7" fmla="*/ 86544 h 969318"/>
                  <a:gd name="connsiteX8" fmla="*/ 1008112 w 1152128"/>
                  <a:gd name="connsiteY8" fmla="*/ 86544 h 969318"/>
                  <a:gd name="connsiteX0" fmla="*/ 1008112 w 1199191"/>
                  <a:gd name="connsiteY0" fmla="*/ 86544 h 969318"/>
                  <a:gd name="connsiteX1" fmla="*/ 1020572 w 1199191"/>
                  <a:gd name="connsiteY1" fmla="*/ 107380 h 969318"/>
                  <a:gd name="connsiteX2" fmla="*/ 772922 w 1199191"/>
                  <a:gd name="connsiteY2" fmla="*/ 513780 h 969318"/>
                  <a:gd name="connsiteX3" fmla="*/ 350177 w 1199191"/>
                  <a:gd name="connsiteY3" fmla="*/ 782142 h 969318"/>
                  <a:gd name="connsiteX4" fmla="*/ 62144 w 1199191"/>
                  <a:gd name="connsiteY4" fmla="*/ 926158 h 969318"/>
                  <a:gd name="connsiteX5" fmla="*/ 404622 w 1199191"/>
                  <a:gd name="connsiteY5" fmla="*/ 945580 h 969318"/>
                  <a:gd name="connsiteX6" fmla="*/ 957072 w 1199191"/>
                  <a:gd name="connsiteY6" fmla="*/ 602680 h 969318"/>
                  <a:gd name="connsiteX7" fmla="*/ 1152128 w 1199191"/>
                  <a:gd name="connsiteY7" fmla="*/ 86544 h 969318"/>
                  <a:gd name="connsiteX8" fmla="*/ 1008112 w 1199191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50177 w 1189329"/>
                  <a:gd name="connsiteY5" fmla="*/ 95064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77280"/>
                  <a:gd name="connsiteX1" fmla="*/ 1010710 w 1189329"/>
                  <a:gd name="connsiteY1" fmla="*/ 107380 h 977280"/>
                  <a:gd name="connsiteX2" fmla="*/ 710217 w 1189329"/>
                  <a:gd name="connsiteY2" fmla="*/ 518592 h 977280"/>
                  <a:gd name="connsiteX3" fmla="*/ 350177 w 1189329"/>
                  <a:gd name="connsiteY3" fmla="*/ 734616 h 977280"/>
                  <a:gd name="connsiteX4" fmla="*/ 52282 w 1189329"/>
                  <a:gd name="connsiteY4" fmla="*/ 926158 h 977280"/>
                  <a:gd name="connsiteX5" fmla="*/ 350177 w 1189329"/>
                  <a:gd name="connsiteY5" fmla="*/ 950640 h 977280"/>
                  <a:gd name="connsiteX6" fmla="*/ 947210 w 1189329"/>
                  <a:gd name="connsiteY6" fmla="*/ 602680 h 977280"/>
                  <a:gd name="connsiteX7" fmla="*/ 1142266 w 1189329"/>
                  <a:gd name="connsiteY7" fmla="*/ 86544 h 977280"/>
                  <a:gd name="connsiteX8" fmla="*/ 998250 w 1189329"/>
                  <a:gd name="connsiteY8" fmla="*/ 86544 h 977280"/>
                  <a:gd name="connsiteX0" fmla="*/ 1142266 w 1189329"/>
                  <a:gd name="connsiteY0" fmla="*/ 82550 h 973286"/>
                  <a:gd name="connsiteX1" fmla="*/ 1010710 w 1189329"/>
                  <a:gd name="connsiteY1" fmla="*/ 103386 h 973286"/>
                  <a:gd name="connsiteX2" fmla="*/ 710217 w 1189329"/>
                  <a:gd name="connsiteY2" fmla="*/ 514598 h 973286"/>
                  <a:gd name="connsiteX3" fmla="*/ 350177 w 1189329"/>
                  <a:gd name="connsiteY3" fmla="*/ 730622 h 973286"/>
                  <a:gd name="connsiteX4" fmla="*/ 52282 w 1189329"/>
                  <a:gd name="connsiteY4" fmla="*/ 922164 h 973286"/>
                  <a:gd name="connsiteX5" fmla="*/ 350177 w 1189329"/>
                  <a:gd name="connsiteY5" fmla="*/ 946646 h 973286"/>
                  <a:gd name="connsiteX6" fmla="*/ 947210 w 1189329"/>
                  <a:gd name="connsiteY6" fmla="*/ 598686 h 973286"/>
                  <a:gd name="connsiteX7" fmla="*/ 1142266 w 1189329"/>
                  <a:gd name="connsiteY7" fmla="*/ 82550 h 973286"/>
                  <a:gd name="connsiteX0" fmla="*/ 1142265 w 1189328"/>
                  <a:gd name="connsiteY0" fmla="*/ 82550 h 973286"/>
                  <a:gd name="connsiteX1" fmla="*/ 1010710 w 1189328"/>
                  <a:gd name="connsiteY1" fmla="*/ 103386 h 973286"/>
                  <a:gd name="connsiteX2" fmla="*/ 710217 w 1189328"/>
                  <a:gd name="connsiteY2" fmla="*/ 514598 h 973286"/>
                  <a:gd name="connsiteX3" fmla="*/ 350177 w 1189328"/>
                  <a:gd name="connsiteY3" fmla="*/ 730622 h 973286"/>
                  <a:gd name="connsiteX4" fmla="*/ 52282 w 1189328"/>
                  <a:gd name="connsiteY4" fmla="*/ 922164 h 973286"/>
                  <a:gd name="connsiteX5" fmla="*/ 350177 w 1189328"/>
                  <a:gd name="connsiteY5" fmla="*/ 946646 h 973286"/>
                  <a:gd name="connsiteX6" fmla="*/ 947210 w 1189328"/>
                  <a:gd name="connsiteY6" fmla="*/ 598686 h 973286"/>
                  <a:gd name="connsiteX7" fmla="*/ 1142265 w 1189328"/>
                  <a:gd name="connsiteY7" fmla="*/ 82550 h 973286"/>
                  <a:gd name="connsiteX0" fmla="*/ 1142265 w 1169658"/>
                  <a:gd name="connsiteY0" fmla="*/ 82550 h 973286"/>
                  <a:gd name="connsiteX1" fmla="*/ 1010710 w 1169658"/>
                  <a:gd name="connsiteY1" fmla="*/ 103386 h 973286"/>
                  <a:gd name="connsiteX2" fmla="*/ 710217 w 1169658"/>
                  <a:gd name="connsiteY2" fmla="*/ 514598 h 973286"/>
                  <a:gd name="connsiteX3" fmla="*/ 350177 w 1169658"/>
                  <a:gd name="connsiteY3" fmla="*/ 730622 h 973286"/>
                  <a:gd name="connsiteX4" fmla="*/ 52282 w 1169658"/>
                  <a:gd name="connsiteY4" fmla="*/ 922164 h 973286"/>
                  <a:gd name="connsiteX5" fmla="*/ 350177 w 1169658"/>
                  <a:gd name="connsiteY5" fmla="*/ 946646 h 973286"/>
                  <a:gd name="connsiteX6" fmla="*/ 947210 w 1169658"/>
                  <a:gd name="connsiteY6" fmla="*/ 598686 h 973286"/>
                  <a:gd name="connsiteX7" fmla="*/ 1142265 w 1169658"/>
                  <a:gd name="connsiteY7" fmla="*/ 82550 h 973286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792088 w 1169658"/>
                  <a:gd name="connsiteY6" fmla="*/ 43204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792088 w 1169658"/>
                  <a:gd name="connsiteY6" fmla="*/ 43204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792088 w 1169658"/>
                  <a:gd name="connsiteY6" fmla="*/ 43204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864096 w 1169658"/>
                  <a:gd name="connsiteY6" fmla="*/ 504056 h 941908"/>
                  <a:gd name="connsiteX7" fmla="*/ 792088 w 1169658"/>
                  <a:gd name="connsiteY7" fmla="*/ 432048 h 941908"/>
                  <a:gd name="connsiteX8" fmla="*/ 1142265 w 1169658"/>
                  <a:gd name="connsiteY8" fmla="*/ 123180 h 941908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350177 w 1169658"/>
                  <a:gd name="connsiteY3" fmla="*/ 699244 h 933946"/>
                  <a:gd name="connsiteX4" fmla="*/ 52282 w 1169658"/>
                  <a:gd name="connsiteY4" fmla="*/ 890786 h 933946"/>
                  <a:gd name="connsiteX5" fmla="*/ 576064 w 1169658"/>
                  <a:gd name="connsiteY5" fmla="*/ 720080 h 933946"/>
                  <a:gd name="connsiteX6" fmla="*/ 864096 w 1169658"/>
                  <a:gd name="connsiteY6" fmla="*/ 504056 h 933946"/>
                  <a:gd name="connsiteX7" fmla="*/ 792088 w 1169658"/>
                  <a:gd name="connsiteY7" fmla="*/ 432048 h 933946"/>
                  <a:gd name="connsiteX8" fmla="*/ 1142265 w 1169658"/>
                  <a:gd name="connsiteY8" fmla="*/ 123180 h 933946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576064 w 1169658"/>
                  <a:gd name="connsiteY3" fmla="*/ 504056 h 933946"/>
                  <a:gd name="connsiteX4" fmla="*/ 350177 w 1169658"/>
                  <a:gd name="connsiteY4" fmla="*/ 699244 h 933946"/>
                  <a:gd name="connsiteX5" fmla="*/ 52282 w 1169658"/>
                  <a:gd name="connsiteY5" fmla="*/ 890786 h 933946"/>
                  <a:gd name="connsiteX6" fmla="*/ 576064 w 1169658"/>
                  <a:gd name="connsiteY6" fmla="*/ 720080 h 933946"/>
                  <a:gd name="connsiteX7" fmla="*/ 864096 w 1169658"/>
                  <a:gd name="connsiteY7" fmla="*/ 504056 h 933946"/>
                  <a:gd name="connsiteX8" fmla="*/ 792088 w 1169658"/>
                  <a:gd name="connsiteY8" fmla="*/ 432048 h 933946"/>
                  <a:gd name="connsiteX9" fmla="*/ 1142265 w 1169658"/>
                  <a:gd name="connsiteY9" fmla="*/ 123180 h 933946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576064 w 1169658"/>
                  <a:gd name="connsiteY3" fmla="*/ 504056 h 933946"/>
                  <a:gd name="connsiteX4" fmla="*/ 350177 w 1169658"/>
                  <a:gd name="connsiteY4" fmla="*/ 699244 h 933946"/>
                  <a:gd name="connsiteX5" fmla="*/ 52282 w 1169658"/>
                  <a:gd name="connsiteY5" fmla="*/ 890786 h 933946"/>
                  <a:gd name="connsiteX6" fmla="*/ 576064 w 1169658"/>
                  <a:gd name="connsiteY6" fmla="*/ 720080 h 933946"/>
                  <a:gd name="connsiteX7" fmla="*/ 864096 w 1169658"/>
                  <a:gd name="connsiteY7" fmla="*/ 504056 h 933946"/>
                  <a:gd name="connsiteX8" fmla="*/ 792088 w 1169658"/>
                  <a:gd name="connsiteY8" fmla="*/ 432048 h 933946"/>
                  <a:gd name="connsiteX9" fmla="*/ 1142265 w 1169658"/>
                  <a:gd name="connsiteY9" fmla="*/ 123180 h 933946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576064 w 1169658"/>
                  <a:gd name="connsiteY3" fmla="*/ 504056 h 933946"/>
                  <a:gd name="connsiteX4" fmla="*/ 350177 w 1169658"/>
                  <a:gd name="connsiteY4" fmla="*/ 699244 h 933946"/>
                  <a:gd name="connsiteX5" fmla="*/ 52282 w 1169658"/>
                  <a:gd name="connsiteY5" fmla="*/ 890786 h 933946"/>
                  <a:gd name="connsiteX6" fmla="*/ 576064 w 1169658"/>
                  <a:gd name="connsiteY6" fmla="*/ 720080 h 933946"/>
                  <a:gd name="connsiteX7" fmla="*/ 864096 w 1169658"/>
                  <a:gd name="connsiteY7" fmla="*/ 504056 h 933946"/>
                  <a:gd name="connsiteX8" fmla="*/ 792088 w 1169658"/>
                  <a:gd name="connsiteY8" fmla="*/ 432048 h 933946"/>
                  <a:gd name="connsiteX9" fmla="*/ 1142265 w 1169658"/>
                  <a:gd name="connsiteY9" fmla="*/ 123180 h 933946"/>
                  <a:gd name="connsiteX0" fmla="*/ 1095854 w 1123247"/>
                  <a:gd name="connsiteY0" fmla="*/ 123180 h 933946"/>
                  <a:gd name="connsiteX1" fmla="*/ 964299 w 1123247"/>
                  <a:gd name="connsiteY1" fmla="*/ 72008 h 933946"/>
                  <a:gd name="connsiteX2" fmla="*/ 529653 w 1123247"/>
                  <a:gd name="connsiteY2" fmla="*/ 360040 h 933946"/>
                  <a:gd name="connsiteX3" fmla="*/ 529653 w 1123247"/>
                  <a:gd name="connsiteY3" fmla="*/ 504056 h 933946"/>
                  <a:gd name="connsiteX4" fmla="*/ 529653 w 1123247"/>
                  <a:gd name="connsiteY4" fmla="*/ 576064 h 933946"/>
                  <a:gd name="connsiteX5" fmla="*/ 5871 w 1123247"/>
                  <a:gd name="connsiteY5" fmla="*/ 890786 h 933946"/>
                  <a:gd name="connsiteX6" fmla="*/ 529653 w 1123247"/>
                  <a:gd name="connsiteY6" fmla="*/ 720080 h 933946"/>
                  <a:gd name="connsiteX7" fmla="*/ 817685 w 1123247"/>
                  <a:gd name="connsiteY7" fmla="*/ 504056 h 933946"/>
                  <a:gd name="connsiteX8" fmla="*/ 745677 w 1123247"/>
                  <a:gd name="connsiteY8" fmla="*/ 432048 h 933946"/>
                  <a:gd name="connsiteX9" fmla="*/ 1095854 w 1123247"/>
                  <a:gd name="connsiteY9" fmla="*/ 123180 h 933946"/>
                  <a:gd name="connsiteX0" fmla="*/ 1089984 w 1117377"/>
                  <a:gd name="connsiteY0" fmla="*/ 123180 h 933946"/>
                  <a:gd name="connsiteX1" fmla="*/ 958429 w 1117377"/>
                  <a:gd name="connsiteY1" fmla="*/ 72008 h 933946"/>
                  <a:gd name="connsiteX2" fmla="*/ 523783 w 1117377"/>
                  <a:gd name="connsiteY2" fmla="*/ 360040 h 933946"/>
                  <a:gd name="connsiteX3" fmla="*/ 523783 w 1117377"/>
                  <a:gd name="connsiteY3" fmla="*/ 504056 h 933946"/>
                  <a:gd name="connsiteX4" fmla="*/ 1 w 1117377"/>
                  <a:gd name="connsiteY4" fmla="*/ 890786 h 933946"/>
                  <a:gd name="connsiteX5" fmla="*/ 523783 w 1117377"/>
                  <a:gd name="connsiteY5" fmla="*/ 720080 h 933946"/>
                  <a:gd name="connsiteX6" fmla="*/ 811815 w 1117377"/>
                  <a:gd name="connsiteY6" fmla="*/ 504056 h 933946"/>
                  <a:gd name="connsiteX7" fmla="*/ 739807 w 1117377"/>
                  <a:gd name="connsiteY7" fmla="*/ 432048 h 933946"/>
                  <a:gd name="connsiteX8" fmla="*/ 1089984 w 1117377"/>
                  <a:gd name="connsiteY8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523782 w 1117376"/>
                  <a:gd name="connsiteY2" fmla="*/ 360040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811814 w 1117376"/>
                  <a:gd name="connsiteY5" fmla="*/ 504056 h 933946"/>
                  <a:gd name="connsiteX6" fmla="*/ 739806 w 1117376"/>
                  <a:gd name="connsiteY6" fmla="*/ 432048 h 933946"/>
                  <a:gd name="connsiteX7" fmla="*/ 1089983 w 1117376"/>
                  <a:gd name="connsiteY7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811814 w 1117376"/>
                  <a:gd name="connsiteY5" fmla="*/ 504056 h 933946"/>
                  <a:gd name="connsiteX6" fmla="*/ 739806 w 1117376"/>
                  <a:gd name="connsiteY6" fmla="*/ 432048 h 933946"/>
                  <a:gd name="connsiteX7" fmla="*/ 1089983 w 1117376"/>
                  <a:gd name="connsiteY7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739806 w 1117376"/>
                  <a:gd name="connsiteY5" fmla="*/ 43204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769431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769431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769431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869293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95794"/>
                  <a:gd name="connsiteX1" fmla="*/ 958428 w 1117376"/>
                  <a:gd name="connsiteY1" fmla="*/ 72008 h 995794"/>
                  <a:gd name="connsiteX2" fmla="*/ 324570 w 1117376"/>
                  <a:gd name="connsiteY2" fmla="*/ 469846 h 995794"/>
                  <a:gd name="connsiteX3" fmla="*/ 0 w 1117376"/>
                  <a:gd name="connsiteY3" fmla="*/ 890786 h 995794"/>
                  <a:gd name="connsiteX4" fmla="*/ 737624 w 1117376"/>
                  <a:gd name="connsiteY4" fmla="*/ 969154 h 995794"/>
                  <a:gd name="connsiteX5" fmla="*/ 820234 w 1117376"/>
                  <a:gd name="connsiteY5" fmla="*/ 569708 h 995794"/>
                  <a:gd name="connsiteX6" fmla="*/ 1089983 w 1117376"/>
                  <a:gd name="connsiteY6" fmla="*/ 123180 h 995794"/>
                  <a:gd name="connsiteX0" fmla="*/ 925151 w 952544"/>
                  <a:gd name="connsiteY0" fmla="*/ 123180 h 1711346"/>
                  <a:gd name="connsiteX1" fmla="*/ 793596 w 952544"/>
                  <a:gd name="connsiteY1" fmla="*/ 72008 h 1711346"/>
                  <a:gd name="connsiteX2" fmla="*/ 159738 w 952544"/>
                  <a:gd name="connsiteY2" fmla="*/ 469846 h 1711346"/>
                  <a:gd name="connsiteX3" fmla="*/ 159738 w 952544"/>
                  <a:gd name="connsiteY3" fmla="*/ 1668186 h 1711346"/>
                  <a:gd name="connsiteX4" fmla="*/ 572792 w 952544"/>
                  <a:gd name="connsiteY4" fmla="*/ 969154 h 1711346"/>
                  <a:gd name="connsiteX5" fmla="*/ 655402 w 952544"/>
                  <a:gd name="connsiteY5" fmla="*/ 569708 h 1711346"/>
                  <a:gd name="connsiteX6" fmla="*/ 925151 w 952544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247832 w 792806"/>
                  <a:gd name="connsiteY2" fmla="*/ 569707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165221 w 792806"/>
                  <a:gd name="connsiteY2" fmla="*/ 769430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165221 w 792806"/>
                  <a:gd name="connsiteY2" fmla="*/ 569707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247832 w 792806"/>
                  <a:gd name="connsiteY2" fmla="*/ 469845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247832 w 792806"/>
                  <a:gd name="connsiteY2" fmla="*/ 469845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165221 w 792806"/>
                  <a:gd name="connsiteY2" fmla="*/ 769430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511621"/>
                  <a:gd name="connsiteX1" fmla="*/ 633858 w 792806"/>
                  <a:gd name="connsiteY1" fmla="*/ 72008 h 1511621"/>
                  <a:gd name="connsiteX2" fmla="*/ 165221 w 792806"/>
                  <a:gd name="connsiteY2" fmla="*/ 769430 h 1511621"/>
                  <a:gd name="connsiteX3" fmla="*/ 0 w 792806"/>
                  <a:gd name="connsiteY3" fmla="*/ 1468461 h 1511621"/>
                  <a:gd name="connsiteX4" fmla="*/ 413054 w 792806"/>
                  <a:gd name="connsiteY4" fmla="*/ 969154 h 1511621"/>
                  <a:gd name="connsiteX5" fmla="*/ 495664 w 792806"/>
                  <a:gd name="connsiteY5" fmla="*/ 569708 h 1511621"/>
                  <a:gd name="connsiteX6" fmla="*/ 765413 w 792806"/>
                  <a:gd name="connsiteY6" fmla="*/ 123180 h 1511621"/>
                  <a:gd name="connsiteX0" fmla="*/ 765413 w 792806"/>
                  <a:gd name="connsiteY0" fmla="*/ 123180 h 1511621"/>
                  <a:gd name="connsiteX1" fmla="*/ 633858 w 792806"/>
                  <a:gd name="connsiteY1" fmla="*/ 72008 h 1511621"/>
                  <a:gd name="connsiteX2" fmla="*/ 165221 w 792806"/>
                  <a:gd name="connsiteY2" fmla="*/ 769430 h 1511621"/>
                  <a:gd name="connsiteX3" fmla="*/ 0 w 792806"/>
                  <a:gd name="connsiteY3" fmla="*/ 1468461 h 1511621"/>
                  <a:gd name="connsiteX4" fmla="*/ 413054 w 792806"/>
                  <a:gd name="connsiteY4" fmla="*/ 869293 h 1511621"/>
                  <a:gd name="connsiteX5" fmla="*/ 495664 w 792806"/>
                  <a:gd name="connsiteY5" fmla="*/ 569708 h 1511621"/>
                  <a:gd name="connsiteX6" fmla="*/ 765413 w 792806"/>
                  <a:gd name="connsiteY6" fmla="*/ 123180 h 1511621"/>
                  <a:gd name="connsiteX0" fmla="*/ 765413 w 792806"/>
                  <a:gd name="connsiteY0" fmla="*/ 123180 h 1511621"/>
                  <a:gd name="connsiteX1" fmla="*/ 633858 w 792806"/>
                  <a:gd name="connsiteY1" fmla="*/ 72008 h 1511621"/>
                  <a:gd name="connsiteX2" fmla="*/ 165221 w 792806"/>
                  <a:gd name="connsiteY2" fmla="*/ 769430 h 1511621"/>
                  <a:gd name="connsiteX3" fmla="*/ 0 w 792806"/>
                  <a:gd name="connsiteY3" fmla="*/ 1468461 h 1511621"/>
                  <a:gd name="connsiteX4" fmla="*/ 413054 w 792806"/>
                  <a:gd name="connsiteY4" fmla="*/ 869293 h 1511621"/>
                  <a:gd name="connsiteX5" fmla="*/ 578275 w 792806"/>
                  <a:gd name="connsiteY5" fmla="*/ 569708 h 1511621"/>
                  <a:gd name="connsiteX6" fmla="*/ 765413 w 792806"/>
                  <a:gd name="connsiteY6" fmla="*/ 123180 h 1511621"/>
                  <a:gd name="connsiteX0" fmla="*/ 765413 w 878462"/>
                  <a:gd name="connsiteY0" fmla="*/ 123180 h 1511621"/>
                  <a:gd name="connsiteX1" fmla="*/ 633858 w 878462"/>
                  <a:gd name="connsiteY1" fmla="*/ 72008 h 1511621"/>
                  <a:gd name="connsiteX2" fmla="*/ 165221 w 878462"/>
                  <a:gd name="connsiteY2" fmla="*/ 769430 h 1511621"/>
                  <a:gd name="connsiteX3" fmla="*/ 0 w 878462"/>
                  <a:gd name="connsiteY3" fmla="*/ 1468461 h 1511621"/>
                  <a:gd name="connsiteX4" fmla="*/ 413054 w 878462"/>
                  <a:gd name="connsiteY4" fmla="*/ 869293 h 1511621"/>
                  <a:gd name="connsiteX5" fmla="*/ 834874 w 878462"/>
                  <a:gd name="connsiteY5" fmla="*/ 645717 h 1511621"/>
                  <a:gd name="connsiteX6" fmla="*/ 765413 w 878462"/>
                  <a:gd name="connsiteY6" fmla="*/ 123180 h 1511621"/>
                  <a:gd name="connsiteX0" fmla="*/ 939231 w 966624"/>
                  <a:gd name="connsiteY0" fmla="*/ 387430 h 1511621"/>
                  <a:gd name="connsiteX1" fmla="*/ 633858 w 966624"/>
                  <a:gd name="connsiteY1" fmla="*/ 72008 h 1511621"/>
                  <a:gd name="connsiteX2" fmla="*/ 165221 w 966624"/>
                  <a:gd name="connsiteY2" fmla="*/ 769430 h 1511621"/>
                  <a:gd name="connsiteX3" fmla="*/ 0 w 966624"/>
                  <a:gd name="connsiteY3" fmla="*/ 1468461 h 1511621"/>
                  <a:gd name="connsiteX4" fmla="*/ 413054 w 966624"/>
                  <a:gd name="connsiteY4" fmla="*/ 869293 h 1511621"/>
                  <a:gd name="connsiteX5" fmla="*/ 834874 w 966624"/>
                  <a:gd name="connsiteY5" fmla="*/ 645717 h 1511621"/>
                  <a:gd name="connsiteX6" fmla="*/ 939231 w 966624"/>
                  <a:gd name="connsiteY6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165221 w 982820"/>
                  <a:gd name="connsiteY2" fmla="*/ 769430 h 1511621"/>
                  <a:gd name="connsiteX3" fmla="*/ 0 w 982820"/>
                  <a:gd name="connsiteY3" fmla="*/ 1468461 h 1511621"/>
                  <a:gd name="connsiteX4" fmla="*/ 413054 w 982820"/>
                  <a:gd name="connsiteY4" fmla="*/ 869293 h 1511621"/>
                  <a:gd name="connsiteX5" fmla="*/ 939231 w 982820"/>
                  <a:gd name="connsiteY5" fmla="*/ 774861 h 1511621"/>
                  <a:gd name="connsiteX6" fmla="*/ 939231 w 982820"/>
                  <a:gd name="connsiteY6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165221 w 982820"/>
                  <a:gd name="connsiteY2" fmla="*/ 769430 h 1511621"/>
                  <a:gd name="connsiteX3" fmla="*/ 0 w 982820"/>
                  <a:gd name="connsiteY3" fmla="*/ 1468461 h 1511621"/>
                  <a:gd name="connsiteX4" fmla="*/ 730513 w 982820"/>
                  <a:gd name="connsiteY4" fmla="*/ 1033148 h 1511621"/>
                  <a:gd name="connsiteX5" fmla="*/ 939231 w 982820"/>
                  <a:gd name="connsiteY5" fmla="*/ 774861 h 1511621"/>
                  <a:gd name="connsiteX6" fmla="*/ 939231 w 982820"/>
                  <a:gd name="connsiteY6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626154 w 982820"/>
                  <a:gd name="connsiteY2" fmla="*/ 645717 h 1511621"/>
                  <a:gd name="connsiteX3" fmla="*/ 165221 w 982820"/>
                  <a:gd name="connsiteY3" fmla="*/ 769430 h 1511621"/>
                  <a:gd name="connsiteX4" fmla="*/ 0 w 982820"/>
                  <a:gd name="connsiteY4" fmla="*/ 1468461 h 1511621"/>
                  <a:gd name="connsiteX5" fmla="*/ 730513 w 982820"/>
                  <a:gd name="connsiteY5" fmla="*/ 1033148 h 1511621"/>
                  <a:gd name="connsiteX6" fmla="*/ 939231 w 982820"/>
                  <a:gd name="connsiteY6" fmla="*/ 774861 h 1511621"/>
                  <a:gd name="connsiteX7" fmla="*/ 939231 w 982820"/>
                  <a:gd name="connsiteY7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626154 w 982820"/>
                  <a:gd name="connsiteY2" fmla="*/ 645717 h 1511621"/>
                  <a:gd name="connsiteX3" fmla="*/ 208717 w 982820"/>
                  <a:gd name="connsiteY3" fmla="*/ 1033148 h 1511621"/>
                  <a:gd name="connsiteX4" fmla="*/ 0 w 982820"/>
                  <a:gd name="connsiteY4" fmla="*/ 1468461 h 1511621"/>
                  <a:gd name="connsiteX5" fmla="*/ 730513 w 982820"/>
                  <a:gd name="connsiteY5" fmla="*/ 1033148 h 1511621"/>
                  <a:gd name="connsiteX6" fmla="*/ 939231 w 982820"/>
                  <a:gd name="connsiteY6" fmla="*/ 774861 h 1511621"/>
                  <a:gd name="connsiteX7" fmla="*/ 939231 w 982820"/>
                  <a:gd name="connsiteY7" fmla="*/ 387430 h 1511621"/>
                  <a:gd name="connsiteX0" fmla="*/ 1160814 w 1204403"/>
                  <a:gd name="connsiteY0" fmla="*/ 387430 h 1810385"/>
                  <a:gd name="connsiteX1" fmla="*/ 855441 w 1204403"/>
                  <a:gd name="connsiteY1" fmla="*/ 72008 h 1810385"/>
                  <a:gd name="connsiteX2" fmla="*/ 847737 w 1204403"/>
                  <a:gd name="connsiteY2" fmla="*/ 645717 h 1810385"/>
                  <a:gd name="connsiteX3" fmla="*/ 430300 w 1204403"/>
                  <a:gd name="connsiteY3" fmla="*/ 1033148 h 1810385"/>
                  <a:gd name="connsiteX4" fmla="*/ 0 w 1204403"/>
                  <a:gd name="connsiteY4" fmla="*/ 1767225 h 1810385"/>
                  <a:gd name="connsiteX5" fmla="*/ 952096 w 1204403"/>
                  <a:gd name="connsiteY5" fmla="*/ 1033148 h 1810385"/>
                  <a:gd name="connsiteX6" fmla="*/ 1160814 w 1204403"/>
                  <a:gd name="connsiteY6" fmla="*/ 774861 h 1810385"/>
                  <a:gd name="connsiteX7" fmla="*/ 1160814 w 1204403"/>
                  <a:gd name="connsiteY7" fmla="*/ 387430 h 1810385"/>
                  <a:gd name="connsiteX0" fmla="*/ 1160814 w 1204403"/>
                  <a:gd name="connsiteY0" fmla="*/ 387430 h 1810385"/>
                  <a:gd name="connsiteX1" fmla="*/ 855441 w 1204403"/>
                  <a:gd name="connsiteY1" fmla="*/ 72008 h 1810385"/>
                  <a:gd name="connsiteX2" fmla="*/ 847737 w 1204403"/>
                  <a:gd name="connsiteY2" fmla="*/ 645717 h 1810385"/>
                  <a:gd name="connsiteX3" fmla="*/ 163803 w 1204403"/>
                  <a:gd name="connsiteY3" fmla="*/ 1200367 h 1810385"/>
                  <a:gd name="connsiteX4" fmla="*/ 0 w 1204403"/>
                  <a:gd name="connsiteY4" fmla="*/ 1767225 h 1810385"/>
                  <a:gd name="connsiteX5" fmla="*/ 952096 w 1204403"/>
                  <a:gd name="connsiteY5" fmla="*/ 1033148 h 1810385"/>
                  <a:gd name="connsiteX6" fmla="*/ 1160814 w 1204403"/>
                  <a:gd name="connsiteY6" fmla="*/ 774861 h 1810385"/>
                  <a:gd name="connsiteX7" fmla="*/ 1160814 w 1204403"/>
                  <a:gd name="connsiteY7" fmla="*/ 387430 h 1810385"/>
                  <a:gd name="connsiteX0" fmla="*/ 1160814 w 1204403"/>
                  <a:gd name="connsiteY0" fmla="*/ 387430 h 1810385"/>
                  <a:gd name="connsiteX1" fmla="*/ 855441 w 1204403"/>
                  <a:gd name="connsiteY1" fmla="*/ 72008 h 1810385"/>
                  <a:gd name="connsiteX2" fmla="*/ 847737 w 1204403"/>
                  <a:gd name="connsiteY2" fmla="*/ 645717 h 1810385"/>
                  <a:gd name="connsiteX3" fmla="*/ 163803 w 1204403"/>
                  <a:gd name="connsiteY3" fmla="*/ 1200367 h 1810385"/>
                  <a:gd name="connsiteX4" fmla="*/ 0 w 1204403"/>
                  <a:gd name="connsiteY4" fmla="*/ 1767225 h 1810385"/>
                  <a:gd name="connsiteX5" fmla="*/ 1057151 w 1204403"/>
                  <a:gd name="connsiteY5" fmla="*/ 1198339 h 1810385"/>
                  <a:gd name="connsiteX6" fmla="*/ 1160814 w 1204403"/>
                  <a:gd name="connsiteY6" fmla="*/ 774861 h 1810385"/>
                  <a:gd name="connsiteX7" fmla="*/ 1160814 w 1204403"/>
                  <a:gd name="connsiteY7" fmla="*/ 387430 h 1810385"/>
                  <a:gd name="connsiteX0" fmla="*/ 1160814 w 1389125"/>
                  <a:gd name="connsiteY0" fmla="*/ 387430 h 1810385"/>
                  <a:gd name="connsiteX1" fmla="*/ 855441 w 1389125"/>
                  <a:gd name="connsiteY1" fmla="*/ 72008 h 1810385"/>
                  <a:gd name="connsiteX2" fmla="*/ 847737 w 1389125"/>
                  <a:gd name="connsiteY2" fmla="*/ 645717 h 1810385"/>
                  <a:gd name="connsiteX3" fmla="*/ 163803 w 1389125"/>
                  <a:gd name="connsiteY3" fmla="*/ 1200367 h 1810385"/>
                  <a:gd name="connsiteX4" fmla="*/ 0 w 1389125"/>
                  <a:gd name="connsiteY4" fmla="*/ 1767225 h 1810385"/>
                  <a:gd name="connsiteX5" fmla="*/ 1057151 w 1389125"/>
                  <a:gd name="connsiteY5" fmla="*/ 1198339 h 1810385"/>
                  <a:gd name="connsiteX6" fmla="*/ 1345536 w 1389125"/>
                  <a:gd name="connsiteY6" fmla="*/ 848599 h 1810385"/>
                  <a:gd name="connsiteX7" fmla="*/ 1160814 w 1389125"/>
                  <a:gd name="connsiteY7" fmla="*/ 387430 h 1810385"/>
                  <a:gd name="connsiteX0" fmla="*/ 1345536 w 1389125"/>
                  <a:gd name="connsiteY0" fmla="*/ 498859 h 1810385"/>
                  <a:gd name="connsiteX1" fmla="*/ 855441 w 1389125"/>
                  <a:gd name="connsiteY1" fmla="*/ 72008 h 1810385"/>
                  <a:gd name="connsiteX2" fmla="*/ 847737 w 1389125"/>
                  <a:gd name="connsiteY2" fmla="*/ 645717 h 1810385"/>
                  <a:gd name="connsiteX3" fmla="*/ 163803 w 1389125"/>
                  <a:gd name="connsiteY3" fmla="*/ 1200367 h 1810385"/>
                  <a:gd name="connsiteX4" fmla="*/ 0 w 1389125"/>
                  <a:gd name="connsiteY4" fmla="*/ 1767225 h 1810385"/>
                  <a:gd name="connsiteX5" fmla="*/ 1057151 w 1389125"/>
                  <a:gd name="connsiteY5" fmla="*/ 1198339 h 1810385"/>
                  <a:gd name="connsiteX6" fmla="*/ 1345536 w 1389125"/>
                  <a:gd name="connsiteY6" fmla="*/ 848599 h 1810385"/>
                  <a:gd name="connsiteX7" fmla="*/ 1345536 w 1389125"/>
                  <a:gd name="connsiteY7" fmla="*/ 498859 h 1810385"/>
                  <a:gd name="connsiteX0" fmla="*/ 1341471 w 1385060"/>
                  <a:gd name="connsiteY0" fmla="*/ 498859 h 2290719"/>
                  <a:gd name="connsiteX1" fmla="*/ 851376 w 1385060"/>
                  <a:gd name="connsiteY1" fmla="*/ 72008 h 2290719"/>
                  <a:gd name="connsiteX2" fmla="*/ 843672 w 1385060"/>
                  <a:gd name="connsiteY2" fmla="*/ 645717 h 2290719"/>
                  <a:gd name="connsiteX3" fmla="*/ 159738 w 1385060"/>
                  <a:gd name="connsiteY3" fmla="*/ 1200367 h 2290719"/>
                  <a:gd name="connsiteX4" fmla="*/ 187932 w 1385060"/>
                  <a:gd name="connsiteY4" fmla="*/ 2247560 h 2290719"/>
                  <a:gd name="connsiteX5" fmla="*/ 1053086 w 1385060"/>
                  <a:gd name="connsiteY5" fmla="*/ 1198339 h 2290719"/>
                  <a:gd name="connsiteX6" fmla="*/ 1341471 w 1385060"/>
                  <a:gd name="connsiteY6" fmla="*/ 848599 h 2290719"/>
                  <a:gd name="connsiteX7" fmla="*/ 1341471 w 1385060"/>
                  <a:gd name="connsiteY7" fmla="*/ 498859 h 2290719"/>
                  <a:gd name="connsiteX0" fmla="*/ 1341471 w 1385060"/>
                  <a:gd name="connsiteY0" fmla="*/ 498859 h 2290719"/>
                  <a:gd name="connsiteX1" fmla="*/ 851376 w 1385060"/>
                  <a:gd name="connsiteY1" fmla="*/ 72008 h 2290719"/>
                  <a:gd name="connsiteX2" fmla="*/ 843672 w 1385060"/>
                  <a:gd name="connsiteY2" fmla="*/ 645717 h 2290719"/>
                  <a:gd name="connsiteX3" fmla="*/ 159738 w 1385060"/>
                  <a:gd name="connsiteY3" fmla="*/ 1200367 h 2290719"/>
                  <a:gd name="connsiteX4" fmla="*/ 187932 w 1385060"/>
                  <a:gd name="connsiteY4" fmla="*/ 2247560 h 2290719"/>
                  <a:gd name="connsiteX5" fmla="*/ 908894 w 1385060"/>
                  <a:gd name="connsiteY5" fmla="*/ 1548080 h 2290719"/>
                  <a:gd name="connsiteX6" fmla="*/ 1341471 w 1385060"/>
                  <a:gd name="connsiteY6" fmla="*/ 848599 h 2290719"/>
                  <a:gd name="connsiteX7" fmla="*/ 1341471 w 1385060"/>
                  <a:gd name="connsiteY7" fmla="*/ 498859 h 2290719"/>
                  <a:gd name="connsiteX0" fmla="*/ 1169084 w 1212673"/>
                  <a:gd name="connsiteY0" fmla="*/ 498859 h 2290719"/>
                  <a:gd name="connsiteX1" fmla="*/ 678989 w 1212673"/>
                  <a:gd name="connsiteY1" fmla="*/ 72008 h 2290719"/>
                  <a:gd name="connsiteX2" fmla="*/ 671285 w 1212673"/>
                  <a:gd name="connsiteY2" fmla="*/ 645717 h 2290719"/>
                  <a:gd name="connsiteX3" fmla="*/ 159737 w 1212673"/>
                  <a:gd name="connsiteY3" fmla="*/ 1373209 h 2290719"/>
                  <a:gd name="connsiteX4" fmla="*/ 15545 w 1212673"/>
                  <a:gd name="connsiteY4" fmla="*/ 2247560 h 2290719"/>
                  <a:gd name="connsiteX5" fmla="*/ 736507 w 1212673"/>
                  <a:gd name="connsiteY5" fmla="*/ 1548080 h 2290719"/>
                  <a:gd name="connsiteX6" fmla="*/ 1169084 w 1212673"/>
                  <a:gd name="connsiteY6" fmla="*/ 848599 h 2290719"/>
                  <a:gd name="connsiteX7" fmla="*/ 1169084 w 1212673"/>
                  <a:gd name="connsiteY7" fmla="*/ 498859 h 2290719"/>
                  <a:gd name="connsiteX0" fmla="*/ 1169084 w 1212673"/>
                  <a:gd name="connsiteY0" fmla="*/ 498859 h 2290719"/>
                  <a:gd name="connsiteX1" fmla="*/ 678989 w 1212673"/>
                  <a:gd name="connsiteY1" fmla="*/ 72008 h 2290719"/>
                  <a:gd name="connsiteX2" fmla="*/ 671285 w 1212673"/>
                  <a:gd name="connsiteY2" fmla="*/ 645717 h 2290719"/>
                  <a:gd name="connsiteX3" fmla="*/ 159737 w 1212673"/>
                  <a:gd name="connsiteY3" fmla="*/ 1373209 h 2290719"/>
                  <a:gd name="connsiteX4" fmla="*/ 15545 w 1212673"/>
                  <a:gd name="connsiteY4" fmla="*/ 2247560 h 2290719"/>
                  <a:gd name="connsiteX5" fmla="*/ 880699 w 1212673"/>
                  <a:gd name="connsiteY5" fmla="*/ 1722950 h 2290719"/>
                  <a:gd name="connsiteX6" fmla="*/ 1169084 w 1212673"/>
                  <a:gd name="connsiteY6" fmla="*/ 848599 h 2290719"/>
                  <a:gd name="connsiteX7" fmla="*/ 1169084 w 1212673"/>
                  <a:gd name="connsiteY7" fmla="*/ 498859 h 2290719"/>
                  <a:gd name="connsiteX0" fmla="*/ 1169084 w 1356865"/>
                  <a:gd name="connsiteY0" fmla="*/ 498859 h 2290719"/>
                  <a:gd name="connsiteX1" fmla="*/ 678989 w 1356865"/>
                  <a:gd name="connsiteY1" fmla="*/ 72008 h 2290719"/>
                  <a:gd name="connsiteX2" fmla="*/ 671285 w 1356865"/>
                  <a:gd name="connsiteY2" fmla="*/ 645717 h 2290719"/>
                  <a:gd name="connsiteX3" fmla="*/ 159737 w 1356865"/>
                  <a:gd name="connsiteY3" fmla="*/ 1373209 h 2290719"/>
                  <a:gd name="connsiteX4" fmla="*/ 15545 w 1356865"/>
                  <a:gd name="connsiteY4" fmla="*/ 2247560 h 2290719"/>
                  <a:gd name="connsiteX5" fmla="*/ 880699 w 1356865"/>
                  <a:gd name="connsiteY5" fmla="*/ 1722950 h 2290719"/>
                  <a:gd name="connsiteX6" fmla="*/ 1313276 w 1356865"/>
                  <a:gd name="connsiteY6" fmla="*/ 1023469 h 2290719"/>
                  <a:gd name="connsiteX7" fmla="*/ 1169084 w 1356865"/>
                  <a:gd name="connsiteY7" fmla="*/ 498859 h 2290719"/>
                  <a:gd name="connsiteX0" fmla="*/ 1169084 w 1356865"/>
                  <a:gd name="connsiteY0" fmla="*/ 498859 h 2290719"/>
                  <a:gd name="connsiteX1" fmla="*/ 678989 w 1356865"/>
                  <a:gd name="connsiteY1" fmla="*/ 72008 h 2290719"/>
                  <a:gd name="connsiteX2" fmla="*/ 736507 w 1356865"/>
                  <a:gd name="connsiteY2" fmla="*/ 848599 h 2290719"/>
                  <a:gd name="connsiteX3" fmla="*/ 159737 w 1356865"/>
                  <a:gd name="connsiteY3" fmla="*/ 1373209 h 2290719"/>
                  <a:gd name="connsiteX4" fmla="*/ 15545 w 1356865"/>
                  <a:gd name="connsiteY4" fmla="*/ 2247560 h 2290719"/>
                  <a:gd name="connsiteX5" fmla="*/ 880699 w 1356865"/>
                  <a:gd name="connsiteY5" fmla="*/ 1722950 h 2290719"/>
                  <a:gd name="connsiteX6" fmla="*/ 1313276 w 1356865"/>
                  <a:gd name="connsiteY6" fmla="*/ 1023469 h 2290719"/>
                  <a:gd name="connsiteX7" fmla="*/ 1169084 w 1356865"/>
                  <a:gd name="connsiteY7" fmla="*/ 498859 h 2290719"/>
                  <a:gd name="connsiteX0" fmla="*/ 1169084 w 1356865"/>
                  <a:gd name="connsiteY0" fmla="*/ 498859 h 2290719"/>
                  <a:gd name="connsiteX1" fmla="*/ 678989 w 1356865"/>
                  <a:gd name="connsiteY1" fmla="*/ 72008 h 2290719"/>
                  <a:gd name="connsiteX2" fmla="*/ 736507 w 1356865"/>
                  <a:gd name="connsiteY2" fmla="*/ 848599 h 2290719"/>
                  <a:gd name="connsiteX3" fmla="*/ 159737 w 1356865"/>
                  <a:gd name="connsiteY3" fmla="*/ 1722950 h 2290719"/>
                  <a:gd name="connsiteX4" fmla="*/ 15545 w 1356865"/>
                  <a:gd name="connsiteY4" fmla="*/ 2247560 h 2290719"/>
                  <a:gd name="connsiteX5" fmla="*/ 880699 w 1356865"/>
                  <a:gd name="connsiteY5" fmla="*/ 1722950 h 2290719"/>
                  <a:gd name="connsiteX6" fmla="*/ 1313276 w 1356865"/>
                  <a:gd name="connsiteY6" fmla="*/ 1023469 h 2290719"/>
                  <a:gd name="connsiteX7" fmla="*/ 1169084 w 1356865"/>
                  <a:gd name="connsiteY7" fmla="*/ 498859 h 2290719"/>
                  <a:gd name="connsiteX0" fmla="*/ 1169084 w 1356865"/>
                  <a:gd name="connsiteY0" fmla="*/ 498859 h 2249957"/>
                  <a:gd name="connsiteX1" fmla="*/ 678989 w 1356865"/>
                  <a:gd name="connsiteY1" fmla="*/ 72008 h 2249957"/>
                  <a:gd name="connsiteX2" fmla="*/ 736507 w 1356865"/>
                  <a:gd name="connsiteY2" fmla="*/ 848599 h 2249957"/>
                  <a:gd name="connsiteX3" fmla="*/ 159737 w 1356865"/>
                  <a:gd name="connsiteY3" fmla="*/ 1722950 h 2249957"/>
                  <a:gd name="connsiteX4" fmla="*/ 15545 w 1356865"/>
                  <a:gd name="connsiteY4" fmla="*/ 2247560 h 2249957"/>
                  <a:gd name="connsiteX5" fmla="*/ 880699 w 1356865"/>
                  <a:gd name="connsiteY5" fmla="*/ 1722950 h 2249957"/>
                  <a:gd name="connsiteX6" fmla="*/ 880699 w 1356865"/>
                  <a:gd name="connsiteY6" fmla="*/ 1722950 h 2249957"/>
                  <a:gd name="connsiteX7" fmla="*/ 1313276 w 1356865"/>
                  <a:gd name="connsiteY7" fmla="*/ 1023469 h 2249957"/>
                  <a:gd name="connsiteX8" fmla="*/ 1169084 w 1356865"/>
                  <a:gd name="connsiteY8" fmla="*/ 498859 h 2249957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414940 w 2035298"/>
                  <a:gd name="connsiteY2" fmla="*/ 848599 h 2661441"/>
                  <a:gd name="connsiteX3" fmla="*/ 838170 w 2035298"/>
                  <a:gd name="connsiteY3" fmla="*/ 1722950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1559132 w 2035298"/>
                  <a:gd name="connsiteY6" fmla="*/ 1722950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414940 w 2035298"/>
                  <a:gd name="connsiteY2" fmla="*/ 848599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1559132 w 2035298"/>
                  <a:gd name="connsiteY6" fmla="*/ 1722950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414940 w 2035298"/>
                  <a:gd name="connsiteY2" fmla="*/ 848599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678433 w 2035298"/>
                  <a:gd name="connsiteY6" fmla="*/ 2454499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017649 w 2035298"/>
                  <a:gd name="connsiteY2" fmla="*/ 1227248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678433 w 2035298"/>
                  <a:gd name="connsiteY6" fmla="*/ 2454499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356865 w 2035298"/>
                  <a:gd name="connsiteY2" fmla="*/ 1022706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678433 w 2035298"/>
                  <a:gd name="connsiteY6" fmla="*/ 2454499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356865 w 2035298"/>
                  <a:gd name="connsiteY2" fmla="*/ 1022706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1991709 w 2035298"/>
                  <a:gd name="connsiteY6" fmla="*/ 1023469 h 2661441"/>
                  <a:gd name="connsiteX7" fmla="*/ 1847517 w 2035298"/>
                  <a:gd name="connsiteY7" fmla="*/ 498859 h 2661441"/>
                  <a:gd name="connsiteX0" fmla="*/ 1847517 w 2035298"/>
                  <a:gd name="connsiteY0" fmla="*/ 381760 h 2544342"/>
                  <a:gd name="connsiteX1" fmla="*/ 1725246 w 2035298"/>
                  <a:gd name="connsiteY1" fmla="*/ 72007 h 2544342"/>
                  <a:gd name="connsiteX2" fmla="*/ 1356865 w 2035298"/>
                  <a:gd name="connsiteY2" fmla="*/ 905607 h 2544342"/>
                  <a:gd name="connsiteX3" fmla="*/ 339216 w 2035298"/>
                  <a:gd name="connsiteY3" fmla="*/ 1928316 h 2544342"/>
                  <a:gd name="connsiteX4" fmla="*/ 0 w 2035298"/>
                  <a:gd name="connsiteY4" fmla="*/ 2541944 h 2544342"/>
                  <a:gd name="connsiteX5" fmla="*/ 1559132 w 2035298"/>
                  <a:gd name="connsiteY5" fmla="*/ 1605851 h 2544342"/>
                  <a:gd name="connsiteX6" fmla="*/ 1991709 w 2035298"/>
                  <a:gd name="connsiteY6" fmla="*/ 906370 h 2544342"/>
                  <a:gd name="connsiteX7" fmla="*/ 1847517 w 2035298"/>
                  <a:gd name="connsiteY7" fmla="*/ 381760 h 2544342"/>
                  <a:gd name="connsiteX0" fmla="*/ 1847517 w 2035298"/>
                  <a:gd name="connsiteY0" fmla="*/ 381760 h 2544342"/>
                  <a:gd name="connsiteX1" fmla="*/ 1725246 w 2035298"/>
                  <a:gd name="connsiteY1" fmla="*/ 72007 h 2544342"/>
                  <a:gd name="connsiteX2" fmla="*/ 1247987 w 2035298"/>
                  <a:gd name="connsiteY2" fmla="*/ 1299258 h 2544342"/>
                  <a:gd name="connsiteX3" fmla="*/ 339216 w 2035298"/>
                  <a:gd name="connsiteY3" fmla="*/ 1928316 h 2544342"/>
                  <a:gd name="connsiteX4" fmla="*/ 0 w 2035298"/>
                  <a:gd name="connsiteY4" fmla="*/ 2541944 h 2544342"/>
                  <a:gd name="connsiteX5" fmla="*/ 1559132 w 2035298"/>
                  <a:gd name="connsiteY5" fmla="*/ 1605851 h 2544342"/>
                  <a:gd name="connsiteX6" fmla="*/ 1991709 w 2035298"/>
                  <a:gd name="connsiteY6" fmla="*/ 906370 h 2544342"/>
                  <a:gd name="connsiteX7" fmla="*/ 1847517 w 2035298"/>
                  <a:gd name="connsiteY7" fmla="*/ 381760 h 2544342"/>
                  <a:gd name="connsiteX0" fmla="*/ 1847517 w 2035298"/>
                  <a:gd name="connsiteY0" fmla="*/ 381760 h 2544342"/>
                  <a:gd name="connsiteX1" fmla="*/ 1725246 w 2035298"/>
                  <a:gd name="connsiteY1" fmla="*/ 72007 h 2544342"/>
                  <a:gd name="connsiteX2" fmla="*/ 1247987 w 2035298"/>
                  <a:gd name="connsiteY2" fmla="*/ 276550 h 2544342"/>
                  <a:gd name="connsiteX3" fmla="*/ 1247987 w 2035298"/>
                  <a:gd name="connsiteY3" fmla="*/ 1299258 h 2544342"/>
                  <a:gd name="connsiteX4" fmla="*/ 339216 w 2035298"/>
                  <a:gd name="connsiteY4" fmla="*/ 1928316 h 2544342"/>
                  <a:gd name="connsiteX5" fmla="*/ 0 w 2035298"/>
                  <a:gd name="connsiteY5" fmla="*/ 2541944 h 2544342"/>
                  <a:gd name="connsiteX6" fmla="*/ 1559132 w 2035298"/>
                  <a:gd name="connsiteY6" fmla="*/ 1605851 h 2544342"/>
                  <a:gd name="connsiteX7" fmla="*/ 1991709 w 2035298"/>
                  <a:gd name="connsiteY7" fmla="*/ 906370 h 2544342"/>
                  <a:gd name="connsiteX8" fmla="*/ 1847517 w 2035298"/>
                  <a:gd name="connsiteY8" fmla="*/ 381760 h 2544342"/>
                  <a:gd name="connsiteX0" fmla="*/ 1847517 w 2129188"/>
                  <a:gd name="connsiteY0" fmla="*/ 309752 h 2472334"/>
                  <a:gd name="connsiteX1" fmla="*/ 1725246 w 2129188"/>
                  <a:gd name="connsiteY1" fmla="*/ -1 h 2472334"/>
                  <a:gd name="connsiteX2" fmla="*/ 1247987 w 2129188"/>
                  <a:gd name="connsiteY2" fmla="*/ 204542 h 2472334"/>
                  <a:gd name="connsiteX3" fmla="*/ 1247987 w 2129188"/>
                  <a:gd name="connsiteY3" fmla="*/ 1227250 h 2472334"/>
                  <a:gd name="connsiteX4" fmla="*/ 339216 w 2129188"/>
                  <a:gd name="connsiteY4" fmla="*/ 1856308 h 2472334"/>
                  <a:gd name="connsiteX5" fmla="*/ 0 w 2129188"/>
                  <a:gd name="connsiteY5" fmla="*/ 2469936 h 2472334"/>
                  <a:gd name="connsiteX6" fmla="*/ 1559132 w 2129188"/>
                  <a:gd name="connsiteY6" fmla="*/ 1533843 h 2472334"/>
                  <a:gd name="connsiteX7" fmla="*/ 1991709 w 2129188"/>
                  <a:gd name="connsiteY7" fmla="*/ 834362 h 2472334"/>
                  <a:gd name="connsiteX8" fmla="*/ 1847517 w 2129188"/>
                  <a:gd name="connsiteY8" fmla="*/ 309752 h 2472334"/>
                  <a:gd name="connsiteX0" fmla="*/ 1847517 w 2035298"/>
                  <a:gd name="connsiteY0" fmla="*/ 309752 h 2472334"/>
                  <a:gd name="connsiteX1" fmla="*/ 1486617 w 2035298"/>
                  <a:gd name="connsiteY1" fmla="*/ 0 h 2472334"/>
                  <a:gd name="connsiteX2" fmla="*/ 1247987 w 2035298"/>
                  <a:gd name="connsiteY2" fmla="*/ 204542 h 2472334"/>
                  <a:gd name="connsiteX3" fmla="*/ 1247987 w 2035298"/>
                  <a:gd name="connsiteY3" fmla="*/ 1227250 h 2472334"/>
                  <a:gd name="connsiteX4" fmla="*/ 339216 w 2035298"/>
                  <a:gd name="connsiteY4" fmla="*/ 1856308 h 2472334"/>
                  <a:gd name="connsiteX5" fmla="*/ 0 w 2035298"/>
                  <a:gd name="connsiteY5" fmla="*/ 2469936 h 2472334"/>
                  <a:gd name="connsiteX6" fmla="*/ 1559132 w 2035298"/>
                  <a:gd name="connsiteY6" fmla="*/ 1533843 h 2472334"/>
                  <a:gd name="connsiteX7" fmla="*/ 1991709 w 2035298"/>
                  <a:gd name="connsiteY7" fmla="*/ 834362 h 2472334"/>
                  <a:gd name="connsiteX8" fmla="*/ 1847517 w 2035298"/>
                  <a:gd name="connsiteY8" fmla="*/ 309752 h 2472334"/>
                  <a:gd name="connsiteX0" fmla="*/ 1963876 w 2035298"/>
                  <a:gd name="connsiteY0" fmla="*/ 409084 h 2472334"/>
                  <a:gd name="connsiteX1" fmla="*/ 1486617 w 2035298"/>
                  <a:gd name="connsiteY1" fmla="*/ 0 h 2472334"/>
                  <a:gd name="connsiteX2" fmla="*/ 1247987 w 2035298"/>
                  <a:gd name="connsiteY2" fmla="*/ 204542 h 2472334"/>
                  <a:gd name="connsiteX3" fmla="*/ 1247987 w 2035298"/>
                  <a:gd name="connsiteY3" fmla="*/ 1227250 h 2472334"/>
                  <a:gd name="connsiteX4" fmla="*/ 339216 w 2035298"/>
                  <a:gd name="connsiteY4" fmla="*/ 1856308 h 2472334"/>
                  <a:gd name="connsiteX5" fmla="*/ 0 w 2035298"/>
                  <a:gd name="connsiteY5" fmla="*/ 2469936 h 2472334"/>
                  <a:gd name="connsiteX6" fmla="*/ 1559132 w 2035298"/>
                  <a:gd name="connsiteY6" fmla="*/ 1533843 h 2472334"/>
                  <a:gd name="connsiteX7" fmla="*/ 1991709 w 2035298"/>
                  <a:gd name="connsiteY7" fmla="*/ 834362 h 2472334"/>
                  <a:gd name="connsiteX8" fmla="*/ 1963876 w 2035298"/>
                  <a:gd name="connsiteY8" fmla="*/ 409084 h 2472334"/>
                  <a:gd name="connsiteX0" fmla="*/ 2202506 w 2229899"/>
                  <a:gd name="connsiteY0" fmla="*/ 409084 h 2472334"/>
                  <a:gd name="connsiteX1" fmla="*/ 1486617 w 2229899"/>
                  <a:gd name="connsiteY1" fmla="*/ 0 h 2472334"/>
                  <a:gd name="connsiteX2" fmla="*/ 1247987 w 2229899"/>
                  <a:gd name="connsiteY2" fmla="*/ 204542 h 2472334"/>
                  <a:gd name="connsiteX3" fmla="*/ 1247987 w 2229899"/>
                  <a:gd name="connsiteY3" fmla="*/ 1227250 h 2472334"/>
                  <a:gd name="connsiteX4" fmla="*/ 339216 w 2229899"/>
                  <a:gd name="connsiteY4" fmla="*/ 1856308 h 2472334"/>
                  <a:gd name="connsiteX5" fmla="*/ 0 w 2229899"/>
                  <a:gd name="connsiteY5" fmla="*/ 2469936 h 2472334"/>
                  <a:gd name="connsiteX6" fmla="*/ 1559132 w 2229899"/>
                  <a:gd name="connsiteY6" fmla="*/ 1533843 h 2472334"/>
                  <a:gd name="connsiteX7" fmla="*/ 1991709 w 2229899"/>
                  <a:gd name="connsiteY7" fmla="*/ 834362 h 2472334"/>
                  <a:gd name="connsiteX8" fmla="*/ 2202506 w 2229899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247987 w 2484724"/>
                  <a:gd name="connsiteY3" fmla="*/ 1227250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559132 w 2484724"/>
                  <a:gd name="connsiteY6" fmla="*/ 1533843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486617 w 2484724"/>
                  <a:gd name="connsiteY3" fmla="*/ 1022709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559132 w 2484724"/>
                  <a:gd name="connsiteY6" fmla="*/ 1533843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486617 w 2484724"/>
                  <a:gd name="connsiteY3" fmla="*/ 1022709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963876 w 2484724"/>
                  <a:gd name="connsiteY6" fmla="*/ 1636334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725247 w 2484724"/>
                  <a:gd name="connsiteY3" fmla="*/ 1022709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963876 w 2484724"/>
                  <a:gd name="connsiteY6" fmla="*/ 1636334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723354"/>
                  <a:gd name="connsiteY0" fmla="*/ 409084 h 2472334"/>
                  <a:gd name="connsiteX1" fmla="*/ 1486617 w 2723354"/>
                  <a:gd name="connsiteY1" fmla="*/ 0 h 2472334"/>
                  <a:gd name="connsiteX2" fmla="*/ 1247987 w 2723354"/>
                  <a:gd name="connsiteY2" fmla="*/ 204542 h 2472334"/>
                  <a:gd name="connsiteX3" fmla="*/ 1725247 w 2723354"/>
                  <a:gd name="connsiteY3" fmla="*/ 1022709 h 2472334"/>
                  <a:gd name="connsiteX4" fmla="*/ 339216 w 2723354"/>
                  <a:gd name="connsiteY4" fmla="*/ 1856308 h 2472334"/>
                  <a:gd name="connsiteX5" fmla="*/ 0 w 2723354"/>
                  <a:gd name="connsiteY5" fmla="*/ 2469936 h 2472334"/>
                  <a:gd name="connsiteX6" fmla="*/ 1963876 w 2723354"/>
                  <a:gd name="connsiteY6" fmla="*/ 1636334 h 2472334"/>
                  <a:gd name="connsiteX7" fmla="*/ 2679766 w 2723354"/>
                  <a:gd name="connsiteY7" fmla="*/ 1022709 h 2472334"/>
                  <a:gd name="connsiteX8" fmla="*/ 2202506 w 2723354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441133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441133 w 2795210"/>
                  <a:gd name="connsiteY8" fmla="*/ 409084 h 2472334"/>
                  <a:gd name="connsiteX0" fmla="*/ 2441133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963873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441133 w 2795210"/>
                  <a:gd name="connsiteY8" fmla="*/ 409084 h 2472334"/>
                  <a:gd name="connsiteX0" fmla="*/ 2441133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963873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2441133 w 2795210"/>
                  <a:gd name="connsiteY6" fmla="*/ 1431792 h 2472334"/>
                  <a:gd name="connsiteX7" fmla="*/ 2679766 w 2795210"/>
                  <a:gd name="connsiteY7" fmla="*/ 1022709 h 2472334"/>
                  <a:gd name="connsiteX8" fmla="*/ 2441133 w 2795210"/>
                  <a:gd name="connsiteY8" fmla="*/ 409084 h 2472334"/>
                  <a:gd name="connsiteX0" fmla="*/ 2624927 w 2979004"/>
                  <a:gd name="connsiteY0" fmla="*/ 409084 h 2047815"/>
                  <a:gd name="connsiteX1" fmla="*/ 1670411 w 2979004"/>
                  <a:gd name="connsiteY1" fmla="*/ 0 h 2047815"/>
                  <a:gd name="connsiteX2" fmla="*/ 1431781 w 2979004"/>
                  <a:gd name="connsiteY2" fmla="*/ 204542 h 2047815"/>
                  <a:gd name="connsiteX3" fmla="*/ 2147667 w 2979004"/>
                  <a:gd name="connsiteY3" fmla="*/ 1022709 h 2047815"/>
                  <a:gd name="connsiteX4" fmla="*/ 523010 w 2979004"/>
                  <a:gd name="connsiteY4" fmla="*/ 1856308 h 2047815"/>
                  <a:gd name="connsiteX5" fmla="*/ 0 w 2979004"/>
                  <a:gd name="connsiteY5" fmla="*/ 2045418 h 2047815"/>
                  <a:gd name="connsiteX6" fmla="*/ 2624927 w 2979004"/>
                  <a:gd name="connsiteY6" fmla="*/ 1431792 h 2047815"/>
                  <a:gd name="connsiteX7" fmla="*/ 2863560 w 2979004"/>
                  <a:gd name="connsiteY7" fmla="*/ 1022709 h 2047815"/>
                  <a:gd name="connsiteX8" fmla="*/ 2624927 w 2979004"/>
                  <a:gd name="connsiteY8" fmla="*/ 409084 h 2047815"/>
                  <a:gd name="connsiteX0" fmla="*/ 2624927 w 2979004"/>
                  <a:gd name="connsiteY0" fmla="*/ 409084 h 2047815"/>
                  <a:gd name="connsiteX1" fmla="*/ 1670411 w 2979004"/>
                  <a:gd name="connsiteY1" fmla="*/ 0 h 2047815"/>
                  <a:gd name="connsiteX2" fmla="*/ 1431781 w 2979004"/>
                  <a:gd name="connsiteY2" fmla="*/ 204542 h 2047815"/>
                  <a:gd name="connsiteX3" fmla="*/ 2147667 w 2979004"/>
                  <a:gd name="connsiteY3" fmla="*/ 1022709 h 2047815"/>
                  <a:gd name="connsiteX4" fmla="*/ 1193152 w 2979004"/>
                  <a:gd name="connsiteY4" fmla="*/ 1431792 h 2047815"/>
                  <a:gd name="connsiteX5" fmla="*/ 0 w 2979004"/>
                  <a:gd name="connsiteY5" fmla="*/ 2045418 h 2047815"/>
                  <a:gd name="connsiteX6" fmla="*/ 2624927 w 2979004"/>
                  <a:gd name="connsiteY6" fmla="*/ 1431792 h 2047815"/>
                  <a:gd name="connsiteX7" fmla="*/ 2863560 w 2979004"/>
                  <a:gd name="connsiteY7" fmla="*/ 1022709 h 2047815"/>
                  <a:gd name="connsiteX8" fmla="*/ 2624927 w 2979004"/>
                  <a:gd name="connsiteY8" fmla="*/ 409084 h 2047815"/>
                  <a:gd name="connsiteX0" fmla="*/ 2624927 w 2979004"/>
                  <a:gd name="connsiteY0" fmla="*/ 409084 h 2092170"/>
                  <a:gd name="connsiteX1" fmla="*/ 1670411 w 2979004"/>
                  <a:gd name="connsiteY1" fmla="*/ 0 h 2092170"/>
                  <a:gd name="connsiteX2" fmla="*/ 1431781 w 2979004"/>
                  <a:gd name="connsiteY2" fmla="*/ 204542 h 2092170"/>
                  <a:gd name="connsiteX3" fmla="*/ 2147667 w 2979004"/>
                  <a:gd name="connsiteY3" fmla="*/ 1022709 h 2092170"/>
                  <a:gd name="connsiteX4" fmla="*/ 1193152 w 2979004"/>
                  <a:gd name="connsiteY4" fmla="*/ 1431792 h 2092170"/>
                  <a:gd name="connsiteX5" fmla="*/ 0 w 2979004"/>
                  <a:gd name="connsiteY5" fmla="*/ 2045418 h 2092170"/>
                  <a:gd name="connsiteX6" fmla="*/ 1670408 w 2979004"/>
                  <a:gd name="connsiteY6" fmla="*/ 1840876 h 2092170"/>
                  <a:gd name="connsiteX7" fmla="*/ 2624927 w 2979004"/>
                  <a:gd name="connsiteY7" fmla="*/ 1431792 h 2092170"/>
                  <a:gd name="connsiteX8" fmla="*/ 2863560 w 2979004"/>
                  <a:gd name="connsiteY8" fmla="*/ 1022709 h 2092170"/>
                  <a:gd name="connsiteX9" fmla="*/ 2624927 w 2979004"/>
                  <a:gd name="connsiteY9" fmla="*/ 409084 h 2092170"/>
                  <a:gd name="connsiteX0" fmla="*/ 1909038 w 2263115"/>
                  <a:gd name="connsiteY0" fmla="*/ 409084 h 2092170"/>
                  <a:gd name="connsiteX1" fmla="*/ 954522 w 2263115"/>
                  <a:gd name="connsiteY1" fmla="*/ 0 h 2092170"/>
                  <a:gd name="connsiteX2" fmla="*/ 715892 w 2263115"/>
                  <a:gd name="connsiteY2" fmla="*/ 204542 h 2092170"/>
                  <a:gd name="connsiteX3" fmla="*/ 1431778 w 2263115"/>
                  <a:gd name="connsiteY3" fmla="*/ 1022709 h 2092170"/>
                  <a:gd name="connsiteX4" fmla="*/ 477263 w 2263115"/>
                  <a:gd name="connsiteY4" fmla="*/ 1431792 h 2092170"/>
                  <a:gd name="connsiteX5" fmla="*/ 0 w 2263115"/>
                  <a:gd name="connsiteY5" fmla="*/ 2045418 h 2092170"/>
                  <a:gd name="connsiteX6" fmla="*/ 954519 w 2263115"/>
                  <a:gd name="connsiteY6" fmla="*/ 1840876 h 2092170"/>
                  <a:gd name="connsiteX7" fmla="*/ 1909038 w 2263115"/>
                  <a:gd name="connsiteY7" fmla="*/ 1431792 h 2092170"/>
                  <a:gd name="connsiteX8" fmla="*/ 2147671 w 2263115"/>
                  <a:gd name="connsiteY8" fmla="*/ 1022709 h 2092170"/>
                  <a:gd name="connsiteX9" fmla="*/ 1909038 w 2263115"/>
                  <a:gd name="connsiteY9" fmla="*/ 409084 h 2092170"/>
                  <a:gd name="connsiteX0" fmla="*/ 1909038 w 2263115"/>
                  <a:gd name="connsiteY0" fmla="*/ 409084 h 2228030"/>
                  <a:gd name="connsiteX1" fmla="*/ 954522 w 2263115"/>
                  <a:gd name="connsiteY1" fmla="*/ 0 h 2228030"/>
                  <a:gd name="connsiteX2" fmla="*/ 715892 w 2263115"/>
                  <a:gd name="connsiteY2" fmla="*/ 204542 h 2228030"/>
                  <a:gd name="connsiteX3" fmla="*/ 1431778 w 2263115"/>
                  <a:gd name="connsiteY3" fmla="*/ 1022709 h 2228030"/>
                  <a:gd name="connsiteX4" fmla="*/ 477263 w 2263115"/>
                  <a:gd name="connsiteY4" fmla="*/ 1431792 h 2228030"/>
                  <a:gd name="connsiteX5" fmla="*/ 0 w 2263115"/>
                  <a:gd name="connsiteY5" fmla="*/ 2045418 h 2228030"/>
                  <a:gd name="connsiteX6" fmla="*/ 954519 w 2263115"/>
                  <a:gd name="connsiteY6" fmla="*/ 1840876 h 2228030"/>
                  <a:gd name="connsiteX7" fmla="*/ 1909038 w 2263115"/>
                  <a:gd name="connsiteY7" fmla="*/ 1431792 h 2228030"/>
                  <a:gd name="connsiteX8" fmla="*/ 2147671 w 2263115"/>
                  <a:gd name="connsiteY8" fmla="*/ 1022709 h 2228030"/>
                  <a:gd name="connsiteX9" fmla="*/ 1909038 w 2263115"/>
                  <a:gd name="connsiteY9" fmla="*/ 409084 h 2228030"/>
                  <a:gd name="connsiteX0" fmla="*/ 1909038 w 2263115"/>
                  <a:gd name="connsiteY0" fmla="*/ 409084 h 2228027"/>
                  <a:gd name="connsiteX1" fmla="*/ 954522 w 2263115"/>
                  <a:gd name="connsiteY1" fmla="*/ 0 h 2228027"/>
                  <a:gd name="connsiteX2" fmla="*/ 715892 w 2263115"/>
                  <a:gd name="connsiteY2" fmla="*/ 204542 h 2228027"/>
                  <a:gd name="connsiteX3" fmla="*/ 1431778 w 2263115"/>
                  <a:gd name="connsiteY3" fmla="*/ 1022709 h 2228027"/>
                  <a:gd name="connsiteX4" fmla="*/ 477263 w 2263115"/>
                  <a:gd name="connsiteY4" fmla="*/ 1431792 h 2228027"/>
                  <a:gd name="connsiteX5" fmla="*/ 0 w 2263115"/>
                  <a:gd name="connsiteY5" fmla="*/ 2045414 h 2228027"/>
                  <a:gd name="connsiteX6" fmla="*/ 954519 w 2263115"/>
                  <a:gd name="connsiteY6" fmla="*/ 1840876 h 2228027"/>
                  <a:gd name="connsiteX7" fmla="*/ 1909038 w 2263115"/>
                  <a:gd name="connsiteY7" fmla="*/ 1431792 h 2228027"/>
                  <a:gd name="connsiteX8" fmla="*/ 2147671 w 2263115"/>
                  <a:gd name="connsiteY8" fmla="*/ 1022709 h 2228027"/>
                  <a:gd name="connsiteX9" fmla="*/ 1909038 w 2263115"/>
                  <a:gd name="connsiteY9" fmla="*/ 409084 h 2228027"/>
                  <a:gd name="connsiteX0" fmla="*/ 1909038 w 2263115"/>
                  <a:gd name="connsiteY0" fmla="*/ 409084 h 2228030"/>
                  <a:gd name="connsiteX1" fmla="*/ 954522 w 2263115"/>
                  <a:gd name="connsiteY1" fmla="*/ 0 h 2228030"/>
                  <a:gd name="connsiteX2" fmla="*/ 715892 w 2263115"/>
                  <a:gd name="connsiteY2" fmla="*/ 204542 h 2228030"/>
                  <a:gd name="connsiteX3" fmla="*/ 1431778 w 2263115"/>
                  <a:gd name="connsiteY3" fmla="*/ 1022709 h 2228030"/>
                  <a:gd name="connsiteX4" fmla="*/ 477263 w 2263115"/>
                  <a:gd name="connsiteY4" fmla="*/ 1431792 h 2228030"/>
                  <a:gd name="connsiteX5" fmla="*/ 0 w 2263115"/>
                  <a:gd name="connsiteY5" fmla="*/ 2045417 h 2228030"/>
                  <a:gd name="connsiteX6" fmla="*/ 954519 w 2263115"/>
                  <a:gd name="connsiteY6" fmla="*/ 1840876 h 2228030"/>
                  <a:gd name="connsiteX7" fmla="*/ 1909038 w 2263115"/>
                  <a:gd name="connsiteY7" fmla="*/ 1431792 h 2228030"/>
                  <a:gd name="connsiteX8" fmla="*/ 2147671 w 2263115"/>
                  <a:gd name="connsiteY8" fmla="*/ 1022709 h 2228030"/>
                  <a:gd name="connsiteX9" fmla="*/ 1909038 w 2263115"/>
                  <a:gd name="connsiteY9" fmla="*/ 409084 h 2228030"/>
                  <a:gd name="connsiteX0" fmla="*/ 1909038 w 2263115"/>
                  <a:gd name="connsiteY0" fmla="*/ 409084 h 2228027"/>
                  <a:gd name="connsiteX1" fmla="*/ 954522 w 2263115"/>
                  <a:gd name="connsiteY1" fmla="*/ 0 h 2228027"/>
                  <a:gd name="connsiteX2" fmla="*/ 715892 w 2263115"/>
                  <a:gd name="connsiteY2" fmla="*/ 204542 h 2228027"/>
                  <a:gd name="connsiteX3" fmla="*/ 1431778 w 2263115"/>
                  <a:gd name="connsiteY3" fmla="*/ 1022709 h 2228027"/>
                  <a:gd name="connsiteX4" fmla="*/ 477263 w 2263115"/>
                  <a:gd name="connsiteY4" fmla="*/ 1431792 h 2228027"/>
                  <a:gd name="connsiteX5" fmla="*/ 0 w 2263115"/>
                  <a:gd name="connsiteY5" fmla="*/ 2045414 h 2228027"/>
                  <a:gd name="connsiteX6" fmla="*/ 954519 w 2263115"/>
                  <a:gd name="connsiteY6" fmla="*/ 1840876 h 2228027"/>
                  <a:gd name="connsiteX7" fmla="*/ 1909038 w 2263115"/>
                  <a:gd name="connsiteY7" fmla="*/ 1431792 h 2228027"/>
                  <a:gd name="connsiteX8" fmla="*/ 2147671 w 2263115"/>
                  <a:gd name="connsiteY8" fmla="*/ 1022709 h 2228027"/>
                  <a:gd name="connsiteX9" fmla="*/ 1909038 w 2263115"/>
                  <a:gd name="connsiteY9" fmla="*/ 409084 h 2228027"/>
                  <a:gd name="connsiteX0" fmla="*/ 1909038 w 2263115"/>
                  <a:gd name="connsiteY0" fmla="*/ 409084 h 2228027"/>
                  <a:gd name="connsiteX1" fmla="*/ 954522 w 2263115"/>
                  <a:gd name="connsiteY1" fmla="*/ 0 h 2228027"/>
                  <a:gd name="connsiteX2" fmla="*/ 715892 w 2263115"/>
                  <a:gd name="connsiteY2" fmla="*/ 204542 h 2228027"/>
                  <a:gd name="connsiteX3" fmla="*/ 1431778 w 2263115"/>
                  <a:gd name="connsiteY3" fmla="*/ 1022709 h 2228027"/>
                  <a:gd name="connsiteX4" fmla="*/ 477263 w 2263115"/>
                  <a:gd name="connsiteY4" fmla="*/ 1431792 h 2228027"/>
                  <a:gd name="connsiteX5" fmla="*/ 0 w 2263115"/>
                  <a:gd name="connsiteY5" fmla="*/ 2045414 h 2228027"/>
                  <a:gd name="connsiteX6" fmla="*/ 954519 w 2263115"/>
                  <a:gd name="connsiteY6" fmla="*/ 1840876 h 2228027"/>
                  <a:gd name="connsiteX7" fmla="*/ 1909038 w 2263115"/>
                  <a:gd name="connsiteY7" fmla="*/ 1431792 h 2228027"/>
                  <a:gd name="connsiteX8" fmla="*/ 2147671 w 2263115"/>
                  <a:gd name="connsiteY8" fmla="*/ 1022709 h 2228027"/>
                  <a:gd name="connsiteX9" fmla="*/ 1909038 w 2263115"/>
                  <a:gd name="connsiteY9" fmla="*/ 409084 h 2228027"/>
                  <a:gd name="connsiteX0" fmla="*/ 2015385 w 2369462"/>
                  <a:gd name="connsiteY0" fmla="*/ 409084 h 2228027"/>
                  <a:gd name="connsiteX1" fmla="*/ 1060869 w 2369462"/>
                  <a:gd name="connsiteY1" fmla="*/ 0 h 2228027"/>
                  <a:gd name="connsiteX2" fmla="*/ 822239 w 2369462"/>
                  <a:gd name="connsiteY2" fmla="*/ 204542 h 2228027"/>
                  <a:gd name="connsiteX3" fmla="*/ 1538125 w 2369462"/>
                  <a:gd name="connsiteY3" fmla="*/ 1022709 h 2228027"/>
                  <a:gd name="connsiteX4" fmla="*/ 583610 w 2369462"/>
                  <a:gd name="connsiteY4" fmla="*/ 1431792 h 2228027"/>
                  <a:gd name="connsiteX5" fmla="*/ 106347 w 2369462"/>
                  <a:gd name="connsiteY5" fmla="*/ 2045414 h 2228027"/>
                  <a:gd name="connsiteX6" fmla="*/ 1060866 w 2369462"/>
                  <a:gd name="connsiteY6" fmla="*/ 1840876 h 2228027"/>
                  <a:gd name="connsiteX7" fmla="*/ 2015385 w 2369462"/>
                  <a:gd name="connsiteY7" fmla="*/ 1431792 h 2228027"/>
                  <a:gd name="connsiteX8" fmla="*/ 2254018 w 2369462"/>
                  <a:gd name="connsiteY8" fmla="*/ 1022709 h 2228027"/>
                  <a:gd name="connsiteX9" fmla="*/ 2015385 w 2369462"/>
                  <a:gd name="connsiteY9" fmla="*/ 409084 h 2228027"/>
                  <a:gd name="connsiteX0" fmla="*/ 2015385 w 2484906"/>
                  <a:gd name="connsiteY0" fmla="*/ 409084 h 2228027"/>
                  <a:gd name="connsiteX1" fmla="*/ 1060869 w 2484906"/>
                  <a:gd name="connsiteY1" fmla="*/ 0 h 2228027"/>
                  <a:gd name="connsiteX2" fmla="*/ 822239 w 2484906"/>
                  <a:gd name="connsiteY2" fmla="*/ 204542 h 2228027"/>
                  <a:gd name="connsiteX3" fmla="*/ 1538125 w 2484906"/>
                  <a:gd name="connsiteY3" fmla="*/ 1022709 h 2228027"/>
                  <a:gd name="connsiteX4" fmla="*/ 583610 w 2484906"/>
                  <a:gd name="connsiteY4" fmla="*/ 1431792 h 2228027"/>
                  <a:gd name="connsiteX5" fmla="*/ 106347 w 2484906"/>
                  <a:gd name="connsiteY5" fmla="*/ 2045414 h 2228027"/>
                  <a:gd name="connsiteX6" fmla="*/ 1060866 w 2484906"/>
                  <a:gd name="connsiteY6" fmla="*/ 1840876 h 2228027"/>
                  <a:gd name="connsiteX7" fmla="*/ 2015385 w 2484906"/>
                  <a:gd name="connsiteY7" fmla="*/ 1431792 h 2228027"/>
                  <a:gd name="connsiteX8" fmla="*/ 2369462 w 2484906"/>
                  <a:gd name="connsiteY8" fmla="*/ 835960 h 2228027"/>
                  <a:gd name="connsiteX9" fmla="*/ 2015385 w 2484906"/>
                  <a:gd name="connsiteY9" fmla="*/ 409084 h 2228027"/>
                  <a:gd name="connsiteX0" fmla="*/ 2015385 w 2462355"/>
                  <a:gd name="connsiteY0" fmla="*/ 409084 h 2228027"/>
                  <a:gd name="connsiteX1" fmla="*/ 1060869 w 2462355"/>
                  <a:gd name="connsiteY1" fmla="*/ 0 h 2228027"/>
                  <a:gd name="connsiteX2" fmla="*/ 822239 w 2462355"/>
                  <a:gd name="connsiteY2" fmla="*/ 204542 h 2228027"/>
                  <a:gd name="connsiteX3" fmla="*/ 1538125 w 2462355"/>
                  <a:gd name="connsiteY3" fmla="*/ 1022709 h 2228027"/>
                  <a:gd name="connsiteX4" fmla="*/ 583610 w 2462355"/>
                  <a:gd name="connsiteY4" fmla="*/ 1431792 h 2228027"/>
                  <a:gd name="connsiteX5" fmla="*/ 106347 w 2462355"/>
                  <a:gd name="connsiteY5" fmla="*/ 2045414 h 2228027"/>
                  <a:gd name="connsiteX6" fmla="*/ 1060866 w 2462355"/>
                  <a:gd name="connsiteY6" fmla="*/ 1840876 h 2228027"/>
                  <a:gd name="connsiteX7" fmla="*/ 2015385 w 2462355"/>
                  <a:gd name="connsiteY7" fmla="*/ 1431792 h 2228027"/>
                  <a:gd name="connsiteX8" fmla="*/ 2369462 w 2462355"/>
                  <a:gd name="connsiteY8" fmla="*/ 835960 h 2228027"/>
                  <a:gd name="connsiteX9" fmla="*/ 2015385 w 2462355"/>
                  <a:gd name="connsiteY9" fmla="*/ 409084 h 2228027"/>
                  <a:gd name="connsiteX0" fmla="*/ 2015385 w 2452483"/>
                  <a:gd name="connsiteY0" fmla="*/ 409084 h 2228027"/>
                  <a:gd name="connsiteX1" fmla="*/ 1060869 w 2452483"/>
                  <a:gd name="connsiteY1" fmla="*/ 0 h 2228027"/>
                  <a:gd name="connsiteX2" fmla="*/ 822239 w 2452483"/>
                  <a:gd name="connsiteY2" fmla="*/ 204542 h 2228027"/>
                  <a:gd name="connsiteX3" fmla="*/ 1538125 w 2452483"/>
                  <a:gd name="connsiteY3" fmla="*/ 1022709 h 2228027"/>
                  <a:gd name="connsiteX4" fmla="*/ 583610 w 2452483"/>
                  <a:gd name="connsiteY4" fmla="*/ 1431792 h 2228027"/>
                  <a:gd name="connsiteX5" fmla="*/ 106347 w 2452483"/>
                  <a:gd name="connsiteY5" fmla="*/ 2045414 h 2228027"/>
                  <a:gd name="connsiteX6" fmla="*/ 1060866 w 2452483"/>
                  <a:gd name="connsiteY6" fmla="*/ 1840876 h 2228027"/>
                  <a:gd name="connsiteX7" fmla="*/ 2015385 w 2452483"/>
                  <a:gd name="connsiteY7" fmla="*/ 1431792 h 2228027"/>
                  <a:gd name="connsiteX8" fmla="*/ 2369462 w 2452483"/>
                  <a:gd name="connsiteY8" fmla="*/ 835960 h 2228027"/>
                  <a:gd name="connsiteX9" fmla="*/ 2015385 w 2452483"/>
                  <a:gd name="connsiteY9" fmla="*/ 409084 h 2228027"/>
                  <a:gd name="connsiteX0" fmla="*/ 2015385 w 2390376"/>
                  <a:gd name="connsiteY0" fmla="*/ 409084 h 2228027"/>
                  <a:gd name="connsiteX1" fmla="*/ 1060869 w 2390376"/>
                  <a:gd name="connsiteY1" fmla="*/ 0 h 2228027"/>
                  <a:gd name="connsiteX2" fmla="*/ 822239 w 2390376"/>
                  <a:gd name="connsiteY2" fmla="*/ 204542 h 2228027"/>
                  <a:gd name="connsiteX3" fmla="*/ 1538125 w 2390376"/>
                  <a:gd name="connsiteY3" fmla="*/ 1022709 h 2228027"/>
                  <a:gd name="connsiteX4" fmla="*/ 583610 w 2390376"/>
                  <a:gd name="connsiteY4" fmla="*/ 1431792 h 2228027"/>
                  <a:gd name="connsiteX5" fmla="*/ 106347 w 2390376"/>
                  <a:gd name="connsiteY5" fmla="*/ 2045414 h 2228027"/>
                  <a:gd name="connsiteX6" fmla="*/ 1060866 w 2390376"/>
                  <a:gd name="connsiteY6" fmla="*/ 1840876 h 2228027"/>
                  <a:gd name="connsiteX7" fmla="*/ 2015385 w 2390376"/>
                  <a:gd name="connsiteY7" fmla="*/ 1431792 h 2228027"/>
                  <a:gd name="connsiteX8" fmla="*/ 2369462 w 2390376"/>
                  <a:gd name="connsiteY8" fmla="*/ 835960 h 2228027"/>
                  <a:gd name="connsiteX9" fmla="*/ 2015385 w 2390376"/>
                  <a:gd name="connsiteY9" fmla="*/ 409084 h 2228027"/>
                  <a:gd name="connsiteX0" fmla="*/ 2015385 w 2390376"/>
                  <a:gd name="connsiteY0" fmla="*/ 409084 h 2228027"/>
                  <a:gd name="connsiteX1" fmla="*/ 1060869 w 2390376"/>
                  <a:gd name="connsiteY1" fmla="*/ 0 h 2228027"/>
                  <a:gd name="connsiteX2" fmla="*/ 822239 w 2390376"/>
                  <a:gd name="connsiteY2" fmla="*/ 204542 h 2228027"/>
                  <a:gd name="connsiteX3" fmla="*/ 229062 w 2390376"/>
                  <a:gd name="connsiteY3" fmla="*/ 786769 h 2228027"/>
                  <a:gd name="connsiteX4" fmla="*/ 583610 w 2390376"/>
                  <a:gd name="connsiteY4" fmla="*/ 1431792 h 2228027"/>
                  <a:gd name="connsiteX5" fmla="*/ 106347 w 2390376"/>
                  <a:gd name="connsiteY5" fmla="*/ 2045414 h 2228027"/>
                  <a:gd name="connsiteX6" fmla="*/ 1060866 w 2390376"/>
                  <a:gd name="connsiteY6" fmla="*/ 1840876 h 2228027"/>
                  <a:gd name="connsiteX7" fmla="*/ 2015385 w 2390376"/>
                  <a:gd name="connsiteY7" fmla="*/ 1431792 h 2228027"/>
                  <a:gd name="connsiteX8" fmla="*/ 2369462 w 2390376"/>
                  <a:gd name="connsiteY8" fmla="*/ 835960 h 2228027"/>
                  <a:gd name="connsiteX9" fmla="*/ 2015385 w 2390376"/>
                  <a:gd name="connsiteY9" fmla="*/ 409084 h 2228027"/>
                  <a:gd name="connsiteX0" fmla="*/ 1594991 w 2390376"/>
                  <a:gd name="connsiteY0" fmla="*/ 786769 h 2228027"/>
                  <a:gd name="connsiteX1" fmla="*/ 1060869 w 2390376"/>
                  <a:gd name="connsiteY1" fmla="*/ 0 h 2228027"/>
                  <a:gd name="connsiteX2" fmla="*/ 822239 w 2390376"/>
                  <a:gd name="connsiteY2" fmla="*/ 204542 h 2228027"/>
                  <a:gd name="connsiteX3" fmla="*/ 229062 w 2390376"/>
                  <a:gd name="connsiteY3" fmla="*/ 786769 h 2228027"/>
                  <a:gd name="connsiteX4" fmla="*/ 583610 w 2390376"/>
                  <a:gd name="connsiteY4" fmla="*/ 1431792 h 2228027"/>
                  <a:gd name="connsiteX5" fmla="*/ 106347 w 2390376"/>
                  <a:gd name="connsiteY5" fmla="*/ 2045414 h 2228027"/>
                  <a:gd name="connsiteX6" fmla="*/ 1060866 w 2390376"/>
                  <a:gd name="connsiteY6" fmla="*/ 1840876 h 2228027"/>
                  <a:gd name="connsiteX7" fmla="*/ 2015385 w 2390376"/>
                  <a:gd name="connsiteY7" fmla="*/ 1431792 h 2228027"/>
                  <a:gd name="connsiteX8" fmla="*/ 2369462 w 2390376"/>
                  <a:gd name="connsiteY8" fmla="*/ 835960 h 2228027"/>
                  <a:gd name="connsiteX9" fmla="*/ 1594991 w 2390376"/>
                  <a:gd name="connsiteY9" fmla="*/ 786769 h 2228027"/>
                  <a:gd name="connsiteX0" fmla="*/ 1594991 w 2254016"/>
                  <a:gd name="connsiteY0" fmla="*/ 786769 h 2228027"/>
                  <a:gd name="connsiteX1" fmla="*/ 1060869 w 2254016"/>
                  <a:gd name="connsiteY1" fmla="*/ 0 h 2228027"/>
                  <a:gd name="connsiteX2" fmla="*/ 822239 w 2254016"/>
                  <a:gd name="connsiteY2" fmla="*/ 204542 h 2228027"/>
                  <a:gd name="connsiteX3" fmla="*/ 229062 w 2254016"/>
                  <a:gd name="connsiteY3" fmla="*/ 786769 h 2228027"/>
                  <a:gd name="connsiteX4" fmla="*/ 583610 w 2254016"/>
                  <a:gd name="connsiteY4" fmla="*/ 1431792 h 2228027"/>
                  <a:gd name="connsiteX5" fmla="*/ 106347 w 2254016"/>
                  <a:gd name="connsiteY5" fmla="*/ 2045414 h 2228027"/>
                  <a:gd name="connsiteX6" fmla="*/ 1060866 w 2254016"/>
                  <a:gd name="connsiteY6" fmla="*/ 1840876 h 2228027"/>
                  <a:gd name="connsiteX7" fmla="*/ 2015385 w 2254016"/>
                  <a:gd name="connsiteY7" fmla="*/ 1431792 h 2228027"/>
                  <a:gd name="connsiteX8" fmla="*/ 1594991 w 2254016"/>
                  <a:gd name="connsiteY8" fmla="*/ 1372852 h 2228027"/>
                  <a:gd name="connsiteX9" fmla="*/ 1594991 w 2254016"/>
                  <a:gd name="connsiteY9" fmla="*/ 786769 h 2228027"/>
                  <a:gd name="connsiteX0" fmla="*/ 1594991 w 1897928"/>
                  <a:gd name="connsiteY0" fmla="*/ 786769 h 2228027"/>
                  <a:gd name="connsiteX1" fmla="*/ 1060869 w 1897928"/>
                  <a:gd name="connsiteY1" fmla="*/ 0 h 2228027"/>
                  <a:gd name="connsiteX2" fmla="*/ 822239 w 1897928"/>
                  <a:gd name="connsiteY2" fmla="*/ 204542 h 2228027"/>
                  <a:gd name="connsiteX3" fmla="*/ 229062 w 1897928"/>
                  <a:gd name="connsiteY3" fmla="*/ 786769 h 2228027"/>
                  <a:gd name="connsiteX4" fmla="*/ 583610 w 1897928"/>
                  <a:gd name="connsiteY4" fmla="*/ 1431792 h 2228027"/>
                  <a:gd name="connsiteX5" fmla="*/ 106347 w 1897928"/>
                  <a:gd name="connsiteY5" fmla="*/ 2045414 h 2228027"/>
                  <a:gd name="connsiteX6" fmla="*/ 1060866 w 1897928"/>
                  <a:gd name="connsiteY6" fmla="*/ 1840876 h 2228027"/>
                  <a:gd name="connsiteX7" fmla="*/ 1594991 w 1897928"/>
                  <a:gd name="connsiteY7" fmla="*/ 1372852 h 2228027"/>
                  <a:gd name="connsiteX8" fmla="*/ 1594991 w 1897928"/>
                  <a:gd name="connsiteY8" fmla="*/ 786769 h 2228027"/>
                  <a:gd name="connsiteX0" fmla="*/ 1594991 w 2184580"/>
                  <a:gd name="connsiteY0" fmla="*/ 786769 h 2228027"/>
                  <a:gd name="connsiteX1" fmla="*/ 1060869 w 2184580"/>
                  <a:gd name="connsiteY1" fmla="*/ 0 h 2228027"/>
                  <a:gd name="connsiteX2" fmla="*/ 822239 w 2184580"/>
                  <a:gd name="connsiteY2" fmla="*/ 204542 h 2228027"/>
                  <a:gd name="connsiteX3" fmla="*/ 229062 w 2184580"/>
                  <a:gd name="connsiteY3" fmla="*/ 786769 h 2228027"/>
                  <a:gd name="connsiteX4" fmla="*/ 583610 w 2184580"/>
                  <a:gd name="connsiteY4" fmla="*/ 1431792 h 2228027"/>
                  <a:gd name="connsiteX5" fmla="*/ 106347 w 2184580"/>
                  <a:gd name="connsiteY5" fmla="*/ 2045414 h 2228027"/>
                  <a:gd name="connsiteX6" fmla="*/ 1936473 w 2184580"/>
                  <a:gd name="connsiteY6" fmla="*/ 1958935 h 2228027"/>
                  <a:gd name="connsiteX7" fmla="*/ 1594991 w 2184580"/>
                  <a:gd name="connsiteY7" fmla="*/ 1372852 h 2228027"/>
                  <a:gd name="connsiteX8" fmla="*/ 1594991 w 2184580"/>
                  <a:gd name="connsiteY8" fmla="*/ 786769 h 2228027"/>
                  <a:gd name="connsiteX0" fmla="*/ 1405698 w 1861009"/>
                  <a:gd name="connsiteY0" fmla="*/ 786769 h 2141549"/>
                  <a:gd name="connsiteX1" fmla="*/ 871576 w 1861009"/>
                  <a:gd name="connsiteY1" fmla="*/ 0 h 2141549"/>
                  <a:gd name="connsiteX2" fmla="*/ 632946 w 1861009"/>
                  <a:gd name="connsiteY2" fmla="*/ 204542 h 2141549"/>
                  <a:gd name="connsiteX3" fmla="*/ 39769 w 1861009"/>
                  <a:gd name="connsiteY3" fmla="*/ 786769 h 2141549"/>
                  <a:gd name="connsiteX4" fmla="*/ 394317 w 1861009"/>
                  <a:gd name="connsiteY4" fmla="*/ 1431792 h 2141549"/>
                  <a:gd name="connsiteX5" fmla="*/ 722733 w 1861009"/>
                  <a:gd name="connsiteY5" fmla="*/ 1958935 h 2141549"/>
                  <a:gd name="connsiteX6" fmla="*/ 1747180 w 1861009"/>
                  <a:gd name="connsiteY6" fmla="*/ 1958935 h 2141549"/>
                  <a:gd name="connsiteX7" fmla="*/ 1405698 w 1861009"/>
                  <a:gd name="connsiteY7" fmla="*/ 1372852 h 2141549"/>
                  <a:gd name="connsiteX8" fmla="*/ 1405698 w 1861009"/>
                  <a:gd name="connsiteY8" fmla="*/ 786769 h 2141549"/>
                  <a:gd name="connsiteX0" fmla="*/ 1525664 w 1980975"/>
                  <a:gd name="connsiteY0" fmla="*/ 786769 h 2141549"/>
                  <a:gd name="connsiteX1" fmla="*/ 991542 w 1980975"/>
                  <a:gd name="connsiteY1" fmla="*/ 0 h 2141549"/>
                  <a:gd name="connsiteX2" fmla="*/ 752912 w 1980975"/>
                  <a:gd name="connsiteY2" fmla="*/ 204542 h 2141549"/>
                  <a:gd name="connsiteX3" fmla="*/ 159735 w 1980975"/>
                  <a:gd name="connsiteY3" fmla="*/ 786769 h 2141549"/>
                  <a:gd name="connsiteX4" fmla="*/ 159740 w 1980975"/>
                  <a:gd name="connsiteY4" fmla="*/ 1372852 h 2141549"/>
                  <a:gd name="connsiteX5" fmla="*/ 842699 w 1980975"/>
                  <a:gd name="connsiteY5" fmla="*/ 1958935 h 2141549"/>
                  <a:gd name="connsiteX6" fmla="*/ 1867146 w 1980975"/>
                  <a:gd name="connsiteY6" fmla="*/ 1958935 h 2141549"/>
                  <a:gd name="connsiteX7" fmla="*/ 1525664 w 1980975"/>
                  <a:gd name="connsiteY7" fmla="*/ 1372852 h 2141549"/>
                  <a:gd name="connsiteX8" fmla="*/ 1525664 w 1980975"/>
                  <a:gd name="connsiteY8" fmla="*/ 786769 h 2141549"/>
                  <a:gd name="connsiteX0" fmla="*/ 1525664 w 1980980"/>
                  <a:gd name="connsiteY0" fmla="*/ 786769 h 2349659"/>
                  <a:gd name="connsiteX1" fmla="*/ 991542 w 1980980"/>
                  <a:gd name="connsiteY1" fmla="*/ 0 h 2349659"/>
                  <a:gd name="connsiteX2" fmla="*/ 752912 w 1980980"/>
                  <a:gd name="connsiteY2" fmla="*/ 204542 h 2349659"/>
                  <a:gd name="connsiteX3" fmla="*/ 159735 w 1980980"/>
                  <a:gd name="connsiteY3" fmla="*/ 786769 h 2349659"/>
                  <a:gd name="connsiteX4" fmla="*/ 159740 w 1980980"/>
                  <a:gd name="connsiteY4" fmla="*/ 1372852 h 2349659"/>
                  <a:gd name="connsiteX5" fmla="*/ 842699 w 1980980"/>
                  <a:gd name="connsiteY5" fmla="*/ 1958935 h 2349659"/>
                  <a:gd name="connsiteX6" fmla="*/ 1867151 w 1980980"/>
                  <a:gd name="connsiteY6" fmla="*/ 2251977 h 2349659"/>
                  <a:gd name="connsiteX7" fmla="*/ 1525664 w 1980980"/>
                  <a:gd name="connsiteY7" fmla="*/ 1372852 h 2349659"/>
                  <a:gd name="connsiteX8" fmla="*/ 1525664 w 1980980"/>
                  <a:gd name="connsiteY8" fmla="*/ 786769 h 2349659"/>
                  <a:gd name="connsiteX0" fmla="*/ 1525664 w 1980980"/>
                  <a:gd name="connsiteY0" fmla="*/ 786769 h 2300816"/>
                  <a:gd name="connsiteX1" fmla="*/ 991542 w 1980980"/>
                  <a:gd name="connsiteY1" fmla="*/ 0 h 2300816"/>
                  <a:gd name="connsiteX2" fmla="*/ 752912 w 1980980"/>
                  <a:gd name="connsiteY2" fmla="*/ 204542 h 2300816"/>
                  <a:gd name="connsiteX3" fmla="*/ 159735 w 1980980"/>
                  <a:gd name="connsiteY3" fmla="*/ 786769 h 2300816"/>
                  <a:gd name="connsiteX4" fmla="*/ 159740 w 1980980"/>
                  <a:gd name="connsiteY4" fmla="*/ 1372852 h 2300816"/>
                  <a:gd name="connsiteX5" fmla="*/ 842704 w 1980980"/>
                  <a:gd name="connsiteY5" fmla="*/ 1665894 h 2300816"/>
                  <a:gd name="connsiteX6" fmla="*/ 1867151 w 1980980"/>
                  <a:gd name="connsiteY6" fmla="*/ 2251977 h 2300816"/>
                  <a:gd name="connsiteX7" fmla="*/ 1525664 w 1980980"/>
                  <a:gd name="connsiteY7" fmla="*/ 1372852 h 2300816"/>
                  <a:gd name="connsiteX8" fmla="*/ 1525664 w 1980980"/>
                  <a:gd name="connsiteY8" fmla="*/ 786769 h 2300816"/>
                  <a:gd name="connsiteX0" fmla="*/ 1525664 w 1980980"/>
                  <a:gd name="connsiteY0" fmla="*/ 786769 h 2349659"/>
                  <a:gd name="connsiteX1" fmla="*/ 991542 w 1980980"/>
                  <a:gd name="connsiteY1" fmla="*/ 0 h 2349659"/>
                  <a:gd name="connsiteX2" fmla="*/ 752912 w 1980980"/>
                  <a:gd name="connsiteY2" fmla="*/ 204542 h 2349659"/>
                  <a:gd name="connsiteX3" fmla="*/ 159735 w 1980980"/>
                  <a:gd name="connsiteY3" fmla="*/ 786769 h 2349659"/>
                  <a:gd name="connsiteX4" fmla="*/ 159740 w 1980980"/>
                  <a:gd name="connsiteY4" fmla="*/ 1372852 h 2349659"/>
                  <a:gd name="connsiteX5" fmla="*/ 842704 w 1980980"/>
                  <a:gd name="connsiteY5" fmla="*/ 1958936 h 2349659"/>
                  <a:gd name="connsiteX6" fmla="*/ 1867151 w 1980980"/>
                  <a:gd name="connsiteY6" fmla="*/ 2251977 h 2349659"/>
                  <a:gd name="connsiteX7" fmla="*/ 1525664 w 1980980"/>
                  <a:gd name="connsiteY7" fmla="*/ 1372852 h 2349659"/>
                  <a:gd name="connsiteX8" fmla="*/ 1525664 w 1980980"/>
                  <a:gd name="connsiteY8" fmla="*/ 786769 h 2349659"/>
                  <a:gd name="connsiteX0" fmla="*/ 1525664 w 2208633"/>
                  <a:gd name="connsiteY0" fmla="*/ 786769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704 w 2208633"/>
                  <a:gd name="connsiteY5" fmla="*/ 1958936 h 2349659"/>
                  <a:gd name="connsiteX6" fmla="*/ 1867151 w 2208633"/>
                  <a:gd name="connsiteY6" fmla="*/ 2251977 h 2349659"/>
                  <a:gd name="connsiteX7" fmla="*/ 2208633 w 2208633"/>
                  <a:gd name="connsiteY7" fmla="*/ 1372853 h 2349659"/>
                  <a:gd name="connsiteX8" fmla="*/ 1525664 w 2208633"/>
                  <a:gd name="connsiteY8" fmla="*/ 786769 h 2349659"/>
                  <a:gd name="connsiteX0" fmla="*/ 1525664 w 2208633"/>
                  <a:gd name="connsiteY0" fmla="*/ 1079811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704 w 2208633"/>
                  <a:gd name="connsiteY5" fmla="*/ 1958936 h 2349659"/>
                  <a:gd name="connsiteX6" fmla="*/ 1867151 w 2208633"/>
                  <a:gd name="connsiteY6" fmla="*/ 2251977 h 2349659"/>
                  <a:gd name="connsiteX7" fmla="*/ 2208633 w 2208633"/>
                  <a:gd name="connsiteY7" fmla="*/ 1372853 h 2349659"/>
                  <a:gd name="connsiteX8" fmla="*/ 1525664 w 2208633"/>
                  <a:gd name="connsiteY8" fmla="*/ 1079811 h 2349659"/>
                  <a:gd name="connsiteX0" fmla="*/ 1525664 w 2208633"/>
                  <a:gd name="connsiteY0" fmla="*/ 1079811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704 w 2208633"/>
                  <a:gd name="connsiteY5" fmla="*/ 1958936 h 2349659"/>
                  <a:gd name="connsiteX6" fmla="*/ 1525664 w 2208633"/>
                  <a:gd name="connsiteY6" fmla="*/ 1958936 h 2349659"/>
                  <a:gd name="connsiteX7" fmla="*/ 1867151 w 2208633"/>
                  <a:gd name="connsiteY7" fmla="*/ 2251977 h 2349659"/>
                  <a:gd name="connsiteX8" fmla="*/ 2208633 w 2208633"/>
                  <a:gd name="connsiteY8" fmla="*/ 1372853 h 2349659"/>
                  <a:gd name="connsiteX9" fmla="*/ 1525664 w 2208633"/>
                  <a:gd name="connsiteY9" fmla="*/ 1079811 h 2349659"/>
                  <a:gd name="connsiteX0" fmla="*/ 1525664 w 2208633"/>
                  <a:gd name="connsiteY0" fmla="*/ 1079811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699 w 2208633"/>
                  <a:gd name="connsiteY5" fmla="*/ 1958936 h 2349659"/>
                  <a:gd name="connsiteX6" fmla="*/ 1525664 w 2208633"/>
                  <a:gd name="connsiteY6" fmla="*/ 1958936 h 2349659"/>
                  <a:gd name="connsiteX7" fmla="*/ 1867151 w 2208633"/>
                  <a:gd name="connsiteY7" fmla="*/ 2251977 h 2349659"/>
                  <a:gd name="connsiteX8" fmla="*/ 2208633 w 2208633"/>
                  <a:gd name="connsiteY8" fmla="*/ 1372853 h 2349659"/>
                  <a:gd name="connsiteX9" fmla="*/ 1525664 w 2208633"/>
                  <a:gd name="connsiteY9" fmla="*/ 1079811 h 2349659"/>
                  <a:gd name="connsiteX0" fmla="*/ 1407880 w 2090849"/>
                  <a:gd name="connsiteY0" fmla="*/ 1079811 h 2349659"/>
                  <a:gd name="connsiteX1" fmla="*/ 873758 w 2090849"/>
                  <a:gd name="connsiteY1" fmla="*/ 0 h 2349659"/>
                  <a:gd name="connsiteX2" fmla="*/ 635128 w 2090849"/>
                  <a:gd name="connsiteY2" fmla="*/ 204542 h 2349659"/>
                  <a:gd name="connsiteX3" fmla="*/ 41951 w 2090849"/>
                  <a:gd name="connsiteY3" fmla="*/ 786769 h 2349659"/>
                  <a:gd name="connsiteX4" fmla="*/ 383433 w 2090849"/>
                  <a:gd name="connsiteY4" fmla="*/ 1372853 h 2349659"/>
                  <a:gd name="connsiteX5" fmla="*/ 724915 w 2090849"/>
                  <a:gd name="connsiteY5" fmla="*/ 1958936 h 2349659"/>
                  <a:gd name="connsiteX6" fmla="*/ 1407880 w 2090849"/>
                  <a:gd name="connsiteY6" fmla="*/ 1958936 h 2349659"/>
                  <a:gd name="connsiteX7" fmla="*/ 1749367 w 2090849"/>
                  <a:gd name="connsiteY7" fmla="*/ 2251977 h 2349659"/>
                  <a:gd name="connsiteX8" fmla="*/ 2090849 w 2090849"/>
                  <a:gd name="connsiteY8" fmla="*/ 1372853 h 2349659"/>
                  <a:gd name="connsiteX9" fmla="*/ 1407880 w 2090849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501221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501221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842704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842704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745496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593560"/>
                  <a:gd name="connsiteX1" fmla="*/ 552857 w 1769948"/>
                  <a:gd name="connsiteY1" fmla="*/ 0 h 2593560"/>
                  <a:gd name="connsiteX2" fmla="*/ 314227 w 1769948"/>
                  <a:gd name="connsiteY2" fmla="*/ 204542 h 2593560"/>
                  <a:gd name="connsiteX3" fmla="*/ 62532 w 1769948"/>
                  <a:gd name="connsiteY3" fmla="*/ 786770 h 2593560"/>
                  <a:gd name="connsiteX4" fmla="*/ 62532 w 1769948"/>
                  <a:gd name="connsiteY4" fmla="*/ 1372853 h 2593560"/>
                  <a:gd name="connsiteX5" fmla="*/ 745497 w 1769948"/>
                  <a:gd name="connsiteY5" fmla="*/ 1958936 h 2593560"/>
                  <a:gd name="connsiteX6" fmla="*/ 745496 w 1769948"/>
                  <a:gd name="connsiteY6" fmla="*/ 2251977 h 2593560"/>
                  <a:gd name="connsiteX7" fmla="*/ 1428466 w 1769948"/>
                  <a:gd name="connsiteY7" fmla="*/ 2251977 h 2593560"/>
                  <a:gd name="connsiteX8" fmla="*/ 1769948 w 1769948"/>
                  <a:gd name="connsiteY8" fmla="*/ 1372853 h 2593560"/>
                  <a:gd name="connsiteX9" fmla="*/ 1086979 w 1769948"/>
                  <a:gd name="connsiteY9" fmla="*/ 1079811 h 2593560"/>
                  <a:gd name="connsiteX0" fmla="*/ 1086979 w 1769948"/>
                  <a:gd name="connsiteY0" fmla="*/ 1079811 h 2398497"/>
                  <a:gd name="connsiteX1" fmla="*/ 552857 w 1769948"/>
                  <a:gd name="connsiteY1" fmla="*/ 0 h 2398497"/>
                  <a:gd name="connsiteX2" fmla="*/ 314227 w 1769948"/>
                  <a:gd name="connsiteY2" fmla="*/ 204542 h 2398497"/>
                  <a:gd name="connsiteX3" fmla="*/ 62532 w 1769948"/>
                  <a:gd name="connsiteY3" fmla="*/ 786770 h 2398497"/>
                  <a:gd name="connsiteX4" fmla="*/ 62532 w 1769948"/>
                  <a:gd name="connsiteY4" fmla="*/ 1372853 h 2398497"/>
                  <a:gd name="connsiteX5" fmla="*/ 745496 w 1769948"/>
                  <a:gd name="connsiteY5" fmla="*/ 2251977 h 2398497"/>
                  <a:gd name="connsiteX6" fmla="*/ 1428466 w 1769948"/>
                  <a:gd name="connsiteY6" fmla="*/ 2251977 h 2398497"/>
                  <a:gd name="connsiteX7" fmla="*/ 1769948 w 1769948"/>
                  <a:gd name="connsiteY7" fmla="*/ 1372853 h 2398497"/>
                  <a:gd name="connsiteX8" fmla="*/ 1086979 w 1769948"/>
                  <a:gd name="connsiteY8" fmla="*/ 1079811 h 2398497"/>
                  <a:gd name="connsiteX0" fmla="*/ 1086979 w 1769948"/>
                  <a:gd name="connsiteY0" fmla="*/ 1079811 h 2349658"/>
                  <a:gd name="connsiteX1" fmla="*/ 552857 w 1769948"/>
                  <a:gd name="connsiteY1" fmla="*/ 0 h 2349658"/>
                  <a:gd name="connsiteX2" fmla="*/ 314227 w 1769948"/>
                  <a:gd name="connsiteY2" fmla="*/ 204542 h 2349658"/>
                  <a:gd name="connsiteX3" fmla="*/ 62532 w 1769948"/>
                  <a:gd name="connsiteY3" fmla="*/ 786770 h 2349658"/>
                  <a:gd name="connsiteX4" fmla="*/ 62532 w 1769948"/>
                  <a:gd name="connsiteY4" fmla="*/ 1372853 h 2349658"/>
                  <a:gd name="connsiteX5" fmla="*/ 745496 w 1769948"/>
                  <a:gd name="connsiteY5" fmla="*/ 1958931 h 2349658"/>
                  <a:gd name="connsiteX6" fmla="*/ 1428466 w 1769948"/>
                  <a:gd name="connsiteY6" fmla="*/ 2251977 h 2349658"/>
                  <a:gd name="connsiteX7" fmla="*/ 1769948 w 1769948"/>
                  <a:gd name="connsiteY7" fmla="*/ 1372853 h 2349658"/>
                  <a:gd name="connsiteX8" fmla="*/ 1086979 w 1769948"/>
                  <a:gd name="connsiteY8" fmla="*/ 1079811 h 2349658"/>
                  <a:gd name="connsiteX0" fmla="*/ 1086979 w 1769948"/>
                  <a:gd name="connsiteY0" fmla="*/ 1079811 h 2349658"/>
                  <a:gd name="connsiteX1" fmla="*/ 552857 w 1769948"/>
                  <a:gd name="connsiteY1" fmla="*/ 0 h 2349658"/>
                  <a:gd name="connsiteX2" fmla="*/ 314227 w 1769948"/>
                  <a:gd name="connsiteY2" fmla="*/ 204542 h 2349658"/>
                  <a:gd name="connsiteX3" fmla="*/ 62532 w 1769948"/>
                  <a:gd name="connsiteY3" fmla="*/ 786770 h 2349658"/>
                  <a:gd name="connsiteX4" fmla="*/ 62532 w 1769948"/>
                  <a:gd name="connsiteY4" fmla="*/ 1372853 h 2349658"/>
                  <a:gd name="connsiteX5" fmla="*/ 745496 w 1769948"/>
                  <a:gd name="connsiteY5" fmla="*/ 1958931 h 2349658"/>
                  <a:gd name="connsiteX6" fmla="*/ 1086979 w 1769948"/>
                  <a:gd name="connsiteY6" fmla="*/ 1958935 h 2349658"/>
                  <a:gd name="connsiteX7" fmla="*/ 1428466 w 1769948"/>
                  <a:gd name="connsiteY7" fmla="*/ 2251977 h 2349658"/>
                  <a:gd name="connsiteX8" fmla="*/ 1769948 w 1769948"/>
                  <a:gd name="connsiteY8" fmla="*/ 1372853 h 2349658"/>
                  <a:gd name="connsiteX9" fmla="*/ 1086979 w 1769948"/>
                  <a:gd name="connsiteY9" fmla="*/ 1079811 h 2349658"/>
                  <a:gd name="connsiteX0" fmla="*/ 1086979 w 1769948"/>
                  <a:gd name="connsiteY0" fmla="*/ 1079811 h 2349658"/>
                  <a:gd name="connsiteX1" fmla="*/ 552857 w 1769948"/>
                  <a:gd name="connsiteY1" fmla="*/ 0 h 2349658"/>
                  <a:gd name="connsiteX2" fmla="*/ 314227 w 1769948"/>
                  <a:gd name="connsiteY2" fmla="*/ 204542 h 2349658"/>
                  <a:gd name="connsiteX3" fmla="*/ 62532 w 1769948"/>
                  <a:gd name="connsiteY3" fmla="*/ 786770 h 2349658"/>
                  <a:gd name="connsiteX4" fmla="*/ 62532 w 1769948"/>
                  <a:gd name="connsiteY4" fmla="*/ 1372853 h 2349658"/>
                  <a:gd name="connsiteX5" fmla="*/ 404014 w 1769948"/>
                  <a:gd name="connsiteY5" fmla="*/ 1665893 h 2349658"/>
                  <a:gd name="connsiteX6" fmla="*/ 1086979 w 1769948"/>
                  <a:gd name="connsiteY6" fmla="*/ 1958935 h 2349658"/>
                  <a:gd name="connsiteX7" fmla="*/ 1428466 w 1769948"/>
                  <a:gd name="connsiteY7" fmla="*/ 2251977 h 2349658"/>
                  <a:gd name="connsiteX8" fmla="*/ 1769948 w 1769948"/>
                  <a:gd name="connsiteY8" fmla="*/ 1372853 h 2349658"/>
                  <a:gd name="connsiteX9" fmla="*/ 1086979 w 1769948"/>
                  <a:gd name="connsiteY9" fmla="*/ 1079811 h 234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9948" h="2349658">
                    <a:moveTo>
                      <a:pt x="1086979" y="1079811"/>
                    </a:moveTo>
                    <a:cubicBezTo>
                      <a:pt x="856154" y="970586"/>
                      <a:pt x="956799" y="173478"/>
                      <a:pt x="552857" y="0"/>
                    </a:cubicBezTo>
                    <a:cubicBezTo>
                      <a:pt x="514149" y="3298"/>
                      <a:pt x="395948" y="73414"/>
                      <a:pt x="314227" y="204542"/>
                    </a:cubicBezTo>
                    <a:cubicBezTo>
                      <a:pt x="232506" y="335670"/>
                      <a:pt x="104481" y="592052"/>
                      <a:pt x="62532" y="786770"/>
                    </a:cubicBezTo>
                    <a:cubicBezTo>
                      <a:pt x="20583" y="981488"/>
                      <a:pt x="0" y="1137961"/>
                      <a:pt x="62532" y="1372853"/>
                    </a:cubicBezTo>
                    <a:cubicBezTo>
                      <a:pt x="176359" y="1617054"/>
                      <a:pt x="176359" y="1519372"/>
                      <a:pt x="404014" y="1665893"/>
                    </a:cubicBezTo>
                    <a:cubicBezTo>
                      <a:pt x="554914" y="1786522"/>
                      <a:pt x="916237" y="1861254"/>
                      <a:pt x="1086979" y="1958935"/>
                    </a:cubicBezTo>
                    <a:cubicBezTo>
                      <a:pt x="1257721" y="2056616"/>
                      <a:pt x="1314638" y="2349657"/>
                      <a:pt x="1428466" y="2251977"/>
                    </a:cubicBezTo>
                    <a:cubicBezTo>
                      <a:pt x="1542294" y="2154297"/>
                      <a:pt x="1680927" y="1548537"/>
                      <a:pt x="1769948" y="1372853"/>
                    </a:cubicBezTo>
                    <a:cubicBezTo>
                      <a:pt x="1614334" y="1127984"/>
                      <a:pt x="1389916" y="1214055"/>
                      <a:pt x="1086979" y="1079811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0" name="フリーフォーム 49"/>
              <p:cNvSpPr>
                <a:spLocks noChangeAspect="1"/>
              </p:cNvSpPr>
              <p:nvPr/>
            </p:nvSpPr>
            <p:spPr>
              <a:xfrm rot="20888554">
                <a:off x="15849422" y="16086909"/>
                <a:ext cx="781227" cy="482851"/>
              </a:xfrm>
              <a:custGeom>
                <a:avLst/>
                <a:gdLst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95598"/>
                  <a:gd name="connsiteX1" fmla="*/ 958428 w 1155278"/>
                  <a:gd name="connsiteY1" fmla="*/ 0 h 895598"/>
                  <a:gd name="connsiteX2" fmla="*/ 710778 w 1155278"/>
                  <a:gd name="connsiteY2" fmla="*/ 406400 h 895598"/>
                  <a:gd name="connsiteX3" fmla="*/ 336128 w 1155278"/>
                  <a:gd name="connsiteY3" fmla="*/ 615950 h 895598"/>
                  <a:gd name="connsiteX4" fmla="*/ 0 w 1155278"/>
                  <a:gd name="connsiteY4" fmla="*/ 818778 h 895598"/>
                  <a:gd name="connsiteX5" fmla="*/ 342478 w 1155278"/>
                  <a:gd name="connsiteY5" fmla="*/ 838200 h 895598"/>
                  <a:gd name="connsiteX6" fmla="*/ 894928 w 1155278"/>
                  <a:gd name="connsiteY6" fmla="*/ 495300 h 895598"/>
                  <a:gd name="connsiteX7" fmla="*/ 1155278 w 1155278"/>
                  <a:gd name="connsiteY7" fmla="*/ 19050 h 895598"/>
                  <a:gd name="connsiteX8" fmla="*/ 958428 w 1155278"/>
                  <a:gd name="connsiteY8" fmla="*/ 0 h 895598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080120"/>
                  <a:gd name="connsiteY0" fmla="*/ 0 h 889124"/>
                  <a:gd name="connsiteX1" fmla="*/ 958428 w 1080120"/>
                  <a:gd name="connsiteY1" fmla="*/ 0 h 889124"/>
                  <a:gd name="connsiteX2" fmla="*/ 710778 w 1080120"/>
                  <a:gd name="connsiteY2" fmla="*/ 406400 h 889124"/>
                  <a:gd name="connsiteX3" fmla="*/ 336128 w 1080120"/>
                  <a:gd name="connsiteY3" fmla="*/ 615950 h 889124"/>
                  <a:gd name="connsiteX4" fmla="*/ 0 w 1080120"/>
                  <a:gd name="connsiteY4" fmla="*/ 818778 h 889124"/>
                  <a:gd name="connsiteX5" fmla="*/ 342478 w 1080120"/>
                  <a:gd name="connsiteY5" fmla="*/ 838200 h 889124"/>
                  <a:gd name="connsiteX6" fmla="*/ 894928 w 1080120"/>
                  <a:gd name="connsiteY6" fmla="*/ 495300 h 889124"/>
                  <a:gd name="connsiteX7" fmla="*/ 1080120 w 1080120"/>
                  <a:gd name="connsiteY7" fmla="*/ 26690 h 889124"/>
                  <a:gd name="connsiteX8" fmla="*/ 958428 w 1080120"/>
                  <a:gd name="connsiteY8" fmla="*/ 0 h 889124"/>
                  <a:gd name="connsiteX0" fmla="*/ 958428 w 1059027"/>
                  <a:gd name="connsiteY0" fmla="*/ 45318 h 934442"/>
                  <a:gd name="connsiteX1" fmla="*/ 958428 w 1059027"/>
                  <a:gd name="connsiteY1" fmla="*/ 45318 h 934442"/>
                  <a:gd name="connsiteX2" fmla="*/ 710778 w 1059027"/>
                  <a:gd name="connsiteY2" fmla="*/ 451718 h 934442"/>
                  <a:gd name="connsiteX3" fmla="*/ 336128 w 1059027"/>
                  <a:gd name="connsiteY3" fmla="*/ 661268 h 934442"/>
                  <a:gd name="connsiteX4" fmla="*/ 0 w 1059027"/>
                  <a:gd name="connsiteY4" fmla="*/ 864096 h 934442"/>
                  <a:gd name="connsiteX5" fmla="*/ 342478 w 1059027"/>
                  <a:gd name="connsiteY5" fmla="*/ 883518 h 934442"/>
                  <a:gd name="connsiteX6" fmla="*/ 894928 w 1059027"/>
                  <a:gd name="connsiteY6" fmla="*/ 540618 h 934442"/>
                  <a:gd name="connsiteX7" fmla="*/ 1008112 w 1059027"/>
                  <a:gd name="connsiteY7" fmla="*/ 0 h 934442"/>
                  <a:gd name="connsiteX8" fmla="*/ 958428 w 1059027"/>
                  <a:gd name="connsiteY8" fmla="*/ 45318 h 934442"/>
                  <a:gd name="connsiteX0" fmla="*/ 958428 w 1080121"/>
                  <a:gd name="connsiteY0" fmla="*/ 45318 h 934442"/>
                  <a:gd name="connsiteX1" fmla="*/ 958428 w 1080121"/>
                  <a:gd name="connsiteY1" fmla="*/ 45318 h 934442"/>
                  <a:gd name="connsiteX2" fmla="*/ 710778 w 1080121"/>
                  <a:gd name="connsiteY2" fmla="*/ 451718 h 934442"/>
                  <a:gd name="connsiteX3" fmla="*/ 336128 w 1080121"/>
                  <a:gd name="connsiteY3" fmla="*/ 661268 h 934442"/>
                  <a:gd name="connsiteX4" fmla="*/ 0 w 1080121"/>
                  <a:gd name="connsiteY4" fmla="*/ 864096 h 934442"/>
                  <a:gd name="connsiteX5" fmla="*/ 342478 w 1080121"/>
                  <a:gd name="connsiteY5" fmla="*/ 883518 h 934442"/>
                  <a:gd name="connsiteX6" fmla="*/ 894928 w 1080121"/>
                  <a:gd name="connsiteY6" fmla="*/ 540618 h 934442"/>
                  <a:gd name="connsiteX7" fmla="*/ 1080121 w 1080121"/>
                  <a:gd name="connsiteY7" fmla="*/ 0 h 934442"/>
                  <a:gd name="connsiteX8" fmla="*/ 958428 w 1080121"/>
                  <a:gd name="connsiteY8" fmla="*/ 45318 h 934442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336128 w 1080121"/>
                  <a:gd name="connsiteY3" fmla="*/ 708794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288033 w 1080121"/>
                  <a:gd name="connsiteY3" fmla="*/ 767606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20572 w 1142265"/>
                  <a:gd name="connsiteY8" fmla="*/ 92844 h 954782"/>
                  <a:gd name="connsiteX0" fmla="*/ 1008112 w 1142265"/>
                  <a:gd name="connsiteY0" fmla="*/ 72008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08112 w 1142265"/>
                  <a:gd name="connsiteY8" fmla="*/ 72008 h 954782"/>
                  <a:gd name="connsiteX0" fmla="*/ 1008112 w 1152128"/>
                  <a:gd name="connsiteY0" fmla="*/ 47526 h 930300"/>
                  <a:gd name="connsiteX1" fmla="*/ 1020572 w 1152128"/>
                  <a:gd name="connsiteY1" fmla="*/ 68362 h 930300"/>
                  <a:gd name="connsiteX2" fmla="*/ 772922 w 1152128"/>
                  <a:gd name="connsiteY2" fmla="*/ 474762 h 930300"/>
                  <a:gd name="connsiteX3" fmla="*/ 350177 w 1152128"/>
                  <a:gd name="connsiteY3" fmla="*/ 743124 h 930300"/>
                  <a:gd name="connsiteX4" fmla="*/ 62144 w 1152128"/>
                  <a:gd name="connsiteY4" fmla="*/ 887140 h 930300"/>
                  <a:gd name="connsiteX5" fmla="*/ 404622 w 1152128"/>
                  <a:gd name="connsiteY5" fmla="*/ 906562 h 930300"/>
                  <a:gd name="connsiteX6" fmla="*/ 957072 w 1152128"/>
                  <a:gd name="connsiteY6" fmla="*/ 563662 h 930300"/>
                  <a:gd name="connsiteX7" fmla="*/ 1152128 w 1152128"/>
                  <a:gd name="connsiteY7" fmla="*/ 47526 h 930300"/>
                  <a:gd name="connsiteX8" fmla="*/ 1008112 w 1152128"/>
                  <a:gd name="connsiteY8" fmla="*/ 47526 h 930300"/>
                  <a:gd name="connsiteX0" fmla="*/ 1008112 w 1152128"/>
                  <a:gd name="connsiteY0" fmla="*/ 86544 h 969318"/>
                  <a:gd name="connsiteX1" fmla="*/ 1020572 w 1152128"/>
                  <a:gd name="connsiteY1" fmla="*/ 107380 h 969318"/>
                  <a:gd name="connsiteX2" fmla="*/ 772922 w 1152128"/>
                  <a:gd name="connsiteY2" fmla="*/ 513780 h 969318"/>
                  <a:gd name="connsiteX3" fmla="*/ 350177 w 1152128"/>
                  <a:gd name="connsiteY3" fmla="*/ 782142 h 969318"/>
                  <a:gd name="connsiteX4" fmla="*/ 62144 w 1152128"/>
                  <a:gd name="connsiteY4" fmla="*/ 926158 h 969318"/>
                  <a:gd name="connsiteX5" fmla="*/ 404622 w 1152128"/>
                  <a:gd name="connsiteY5" fmla="*/ 945580 h 969318"/>
                  <a:gd name="connsiteX6" fmla="*/ 957072 w 1152128"/>
                  <a:gd name="connsiteY6" fmla="*/ 602680 h 969318"/>
                  <a:gd name="connsiteX7" fmla="*/ 1152128 w 1152128"/>
                  <a:gd name="connsiteY7" fmla="*/ 86544 h 969318"/>
                  <a:gd name="connsiteX8" fmla="*/ 1008112 w 1152128"/>
                  <a:gd name="connsiteY8" fmla="*/ 86544 h 969318"/>
                  <a:gd name="connsiteX0" fmla="*/ 1008112 w 1199191"/>
                  <a:gd name="connsiteY0" fmla="*/ 86544 h 969318"/>
                  <a:gd name="connsiteX1" fmla="*/ 1020572 w 1199191"/>
                  <a:gd name="connsiteY1" fmla="*/ 107380 h 969318"/>
                  <a:gd name="connsiteX2" fmla="*/ 772922 w 1199191"/>
                  <a:gd name="connsiteY2" fmla="*/ 513780 h 969318"/>
                  <a:gd name="connsiteX3" fmla="*/ 350177 w 1199191"/>
                  <a:gd name="connsiteY3" fmla="*/ 782142 h 969318"/>
                  <a:gd name="connsiteX4" fmla="*/ 62144 w 1199191"/>
                  <a:gd name="connsiteY4" fmla="*/ 926158 h 969318"/>
                  <a:gd name="connsiteX5" fmla="*/ 404622 w 1199191"/>
                  <a:gd name="connsiteY5" fmla="*/ 945580 h 969318"/>
                  <a:gd name="connsiteX6" fmla="*/ 957072 w 1199191"/>
                  <a:gd name="connsiteY6" fmla="*/ 602680 h 969318"/>
                  <a:gd name="connsiteX7" fmla="*/ 1152128 w 1199191"/>
                  <a:gd name="connsiteY7" fmla="*/ 86544 h 969318"/>
                  <a:gd name="connsiteX8" fmla="*/ 1008112 w 1199191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50177 w 1189329"/>
                  <a:gd name="connsiteY5" fmla="*/ 95064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77280"/>
                  <a:gd name="connsiteX1" fmla="*/ 1010710 w 1189329"/>
                  <a:gd name="connsiteY1" fmla="*/ 107380 h 977280"/>
                  <a:gd name="connsiteX2" fmla="*/ 710217 w 1189329"/>
                  <a:gd name="connsiteY2" fmla="*/ 518592 h 977280"/>
                  <a:gd name="connsiteX3" fmla="*/ 350177 w 1189329"/>
                  <a:gd name="connsiteY3" fmla="*/ 734616 h 977280"/>
                  <a:gd name="connsiteX4" fmla="*/ 52282 w 1189329"/>
                  <a:gd name="connsiteY4" fmla="*/ 926158 h 977280"/>
                  <a:gd name="connsiteX5" fmla="*/ 350177 w 1189329"/>
                  <a:gd name="connsiteY5" fmla="*/ 950640 h 977280"/>
                  <a:gd name="connsiteX6" fmla="*/ 947210 w 1189329"/>
                  <a:gd name="connsiteY6" fmla="*/ 602680 h 977280"/>
                  <a:gd name="connsiteX7" fmla="*/ 1142266 w 1189329"/>
                  <a:gd name="connsiteY7" fmla="*/ 86544 h 977280"/>
                  <a:gd name="connsiteX8" fmla="*/ 998250 w 1189329"/>
                  <a:gd name="connsiteY8" fmla="*/ 86544 h 977280"/>
                  <a:gd name="connsiteX0" fmla="*/ 1142266 w 1189329"/>
                  <a:gd name="connsiteY0" fmla="*/ 82550 h 973286"/>
                  <a:gd name="connsiteX1" fmla="*/ 1010710 w 1189329"/>
                  <a:gd name="connsiteY1" fmla="*/ 103386 h 973286"/>
                  <a:gd name="connsiteX2" fmla="*/ 710217 w 1189329"/>
                  <a:gd name="connsiteY2" fmla="*/ 514598 h 973286"/>
                  <a:gd name="connsiteX3" fmla="*/ 350177 w 1189329"/>
                  <a:gd name="connsiteY3" fmla="*/ 730622 h 973286"/>
                  <a:gd name="connsiteX4" fmla="*/ 52282 w 1189329"/>
                  <a:gd name="connsiteY4" fmla="*/ 922164 h 973286"/>
                  <a:gd name="connsiteX5" fmla="*/ 350177 w 1189329"/>
                  <a:gd name="connsiteY5" fmla="*/ 946646 h 973286"/>
                  <a:gd name="connsiteX6" fmla="*/ 947210 w 1189329"/>
                  <a:gd name="connsiteY6" fmla="*/ 598686 h 973286"/>
                  <a:gd name="connsiteX7" fmla="*/ 1142266 w 1189329"/>
                  <a:gd name="connsiteY7" fmla="*/ 82550 h 973286"/>
                  <a:gd name="connsiteX0" fmla="*/ 1142265 w 1189328"/>
                  <a:gd name="connsiteY0" fmla="*/ 82550 h 973286"/>
                  <a:gd name="connsiteX1" fmla="*/ 1010710 w 1189328"/>
                  <a:gd name="connsiteY1" fmla="*/ 103386 h 973286"/>
                  <a:gd name="connsiteX2" fmla="*/ 710217 w 1189328"/>
                  <a:gd name="connsiteY2" fmla="*/ 514598 h 973286"/>
                  <a:gd name="connsiteX3" fmla="*/ 350177 w 1189328"/>
                  <a:gd name="connsiteY3" fmla="*/ 730622 h 973286"/>
                  <a:gd name="connsiteX4" fmla="*/ 52282 w 1189328"/>
                  <a:gd name="connsiteY4" fmla="*/ 922164 h 973286"/>
                  <a:gd name="connsiteX5" fmla="*/ 350177 w 1189328"/>
                  <a:gd name="connsiteY5" fmla="*/ 946646 h 973286"/>
                  <a:gd name="connsiteX6" fmla="*/ 947210 w 1189328"/>
                  <a:gd name="connsiteY6" fmla="*/ 598686 h 973286"/>
                  <a:gd name="connsiteX7" fmla="*/ 1142265 w 1189328"/>
                  <a:gd name="connsiteY7" fmla="*/ 82550 h 973286"/>
                  <a:gd name="connsiteX0" fmla="*/ 1142265 w 1169658"/>
                  <a:gd name="connsiteY0" fmla="*/ 82550 h 973286"/>
                  <a:gd name="connsiteX1" fmla="*/ 1010710 w 1169658"/>
                  <a:gd name="connsiteY1" fmla="*/ 103386 h 973286"/>
                  <a:gd name="connsiteX2" fmla="*/ 710217 w 1169658"/>
                  <a:gd name="connsiteY2" fmla="*/ 514598 h 973286"/>
                  <a:gd name="connsiteX3" fmla="*/ 350177 w 1169658"/>
                  <a:gd name="connsiteY3" fmla="*/ 730622 h 973286"/>
                  <a:gd name="connsiteX4" fmla="*/ 52282 w 1169658"/>
                  <a:gd name="connsiteY4" fmla="*/ 922164 h 973286"/>
                  <a:gd name="connsiteX5" fmla="*/ 350177 w 1169658"/>
                  <a:gd name="connsiteY5" fmla="*/ 946646 h 973286"/>
                  <a:gd name="connsiteX6" fmla="*/ 947210 w 1169658"/>
                  <a:gd name="connsiteY6" fmla="*/ 598686 h 973286"/>
                  <a:gd name="connsiteX7" fmla="*/ 1142265 w 1169658"/>
                  <a:gd name="connsiteY7" fmla="*/ 82550 h 973286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095854 w 1123247"/>
                  <a:gd name="connsiteY0" fmla="*/ 123180 h 941908"/>
                  <a:gd name="connsiteX1" fmla="*/ 964299 w 1123247"/>
                  <a:gd name="connsiteY1" fmla="*/ 72008 h 941908"/>
                  <a:gd name="connsiteX2" fmla="*/ 663806 w 1123247"/>
                  <a:gd name="connsiteY2" fmla="*/ 483220 h 941908"/>
                  <a:gd name="connsiteX3" fmla="*/ 350966 w 1123247"/>
                  <a:gd name="connsiteY3" fmla="*/ 630856 h 941908"/>
                  <a:gd name="connsiteX4" fmla="*/ 5871 w 1123247"/>
                  <a:gd name="connsiteY4" fmla="*/ 890786 h 941908"/>
                  <a:gd name="connsiteX5" fmla="*/ 303766 w 1123247"/>
                  <a:gd name="connsiteY5" fmla="*/ 915268 h 941908"/>
                  <a:gd name="connsiteX6" fmla="*/ 900799 w 1123247"/>
                  <a:gd name="connsiteY6" fmla="*/ 567308 h 941908"/>
                  <a:gd name="connsiteX7" fmla="*/ 1095854 w 1123247"/>
                  <a:gd name="connsiteY7" fmla="*/ 123180 h 941908"/>
                  <a:gd name="connsiteX0" fmla="*/ 1095854 w 1123247"/>
                  <a:gd name="connsiteY0" fmla="*/ 123180 h 941908"/>
                  <a:gd name="connsiteX1" fmla="*/ 964299 w 1123247"/>
                  <a:gd name="connsiteY1" fmla="*/ 72008 h 941908"/>
                  <a:gd name="connsiteX2" fmla="*/ 549780 w 1123247"/>
                  <a:gd name="connsiteY2" fmla="*/ 300909 h 941908"/>
                  <a:gd name="connsiteX3" fmla="*/ 350966 w 1123247"/>
                  <a:gd name="connsiteY3" fmla="*/ 630856 h 941908"/>
                  <a:gd name="connsiteX4" fmla="*/ 5871 w 1123247"/>
                  <a:gd name="connsiteY4" fmla="*/ 890786 h 941908"/>
                  <a:gd name="connsiteX5" fmla="*/ 303766 w 1123247"/>
                  <a:gd name="connsiteY5" fmla="*/ 915268 h 941908"/>
                  <a:gd name="connsiteX6" fmla="*/ 900799 w 1123247"/>
                  <a:gd name="connsiteY6" fmla="*/ 567308 h 941908"/>
                  <a:gd name="connsiteX7" fmla="*/ 1095854 w 1123247"/>
                  <a:gd name="connsiteY7" fmla="*/ 123180 h 941908"/>
                  <a:gd name="connsiteX0" fmla="*/ 1095854 w 1123247"/>
                  <a:gd name="connsiteY0" fmla="*/ 123180 h 1000291"/>
                  <a:gd name="connsiteX1" fmla="*/ 964299 w 1123247"/>
                  <a:gd name="connsiteY1" fmla="*/ 72008 h 1000291"/>
                  <a:gd name="connsiteX2" fmla="*/ 549780 w 1123247"/>
                  <a:gd name="connsiteY2" fmla="*/ 300909 h 1000291"/>
                  <a:gd name="connsiteX3" fmla="*/ 350966 w 1123247"/>
                  <a:gd name="connsiteY3" fmla="*/ 630856 h 1000291"/>
                  <a:gd name="connsiteX4" fmla="*/ 5871 w 1123247"/>
                  <a:gd name="connsiteY4" fmla="*/ 890786 h 1000291"/>
                  <a:gd name="connsiteX5" fmla="*/ 303766 w 1123247"/>
                  <a:gd name="connsiteY5" fmla="*/ 915268 h 1000291"/>
                  <a:gd name="connsiteX6" fmla="*/ 945295 w 1123247"/>
                  <a:gd name="connsiteY6" fmla="*/ 764102 h 1000291"/>
                  <a:gd name="connsiteX7" fmla="*/ 1095854 w 1123247"/>
                  <a:gd name="connsiteY7" fmla="*/ 123180 h 1000291"/>
                  <a:gd name="connsiteX0" fmla="*/ 1095854 w 1123247"/>
                  <a:gd name="connsiteY0" fmla="*/ 123180 h 1086850"/>
                  <a:gd name="connsiteX1" fmla="*/ 964299 w 1123247"/>
                  <a:gd name="connsiteY1" fmla="*/ 72008 h 1086850"/>
                  <a:gd name="connsiteX2" fmla="*/ 549780 w 1123247"/>
                  <a:gd name="connsiteY2" fmla="*/ 300909 h 1086850"/>
                  <a:gd name="connsiteX3" fmla="*/ 350966 w 1123247"/>
                  <a:gd name="connsiteY3" fmla="*/ 630856 h 1086850"/>
                  <a:gd name="connsiteX4" fmla="*/ 5871 w 1123247"/>
                  <a:gd name="connsiteY4" fmla="*/ 890786 h 1086850"/>
                  <a:gd name="connsiteX5" fmla="*/ 317128 w 1123247"/>
                  <a:gd name="connsiteY5" fmla="*/ 1060211 h 1086850"/>
                  <a:gd name="connsiteX6" fmla="*/ 945295 w 1123247"/>
                  <a:gd name="connsiteY6" fmla="*/ 764102 h 1086850"/>
                  <a:gd name="connsiteX7" fmla="*/ 1095854 w 1123247"/>
                  <a:gd name="connsiteY7" fmla="*/ 123180 h 1086850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714752 w 1123247"/>
                  <a:gd name="connsiteY2" fmla="*/ 40031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1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86850"/>
                  <a:gd name="connsiteX1" fmla="*/ 964299 w 1123247"/>
                  <a:gd name="connsiteY1" fmla="*/ 72008 h 1086850"/>
                  <a:gd name="connsiteX2" fmla="*/ 714753 w 1123247"/>
                  <a:gd name="connsiteY2" fmla="*/ 400316 h 1086850"/>
                  <a:gd name="connsiteX3" fmla="*/ 350966 w 1123247"/>
                  <a:gd name="connsiteY3" fmla="*/ 630856 h 1086850"/>
                  <a:gd name="connsiteX4" fmla="*/ 5871 w 1123247"/>
                  <a:gd name="connsiteY4" fmla="*/ 890786 h 1086850"/>
                  <a:gd name="connsiteX5" fmla="*/ 317128 w 1123247"/>
                  <a:gd name="connsiteY5" fmla="*/ 1060211 h 1086850"/>
                  <a:gd name="connsiteX6" fmla="*/ 945295 w 1123247"/>
                  <a:gd name="connsiteY6" fmla="*/ 764102 h 1086850"/>
                  <a:gd name="connsiteX7" fmla="*/ 1095854 w 1123247"/>
                  <a:gd name="connsiteY7" fmla="*/ 123180 h 1086850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681968 w 1123247"/>
                  <a:gd name="connsiteY2" fmla="*/ 26812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1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86852"/>
                  <a:gd name="connsiteX1" fmla="*/ 964299 w 1123247"/>
                  <a:gd name="connsiteY1" fmla="*/ 72008 h 1086852"/>
                  <a:gd name="connsiteX2" fmla="*/ 681968 w 1123247"/>
                  <a:gd name="connsiteY2" fmla="*/ 268125 h 1086852"/>
                  <a:gd name="connsiteX3" fmla="*/ 350966 w 1123247"/>
                  <a:gd name="connsiteY3" fmla="*/ 630856 h 1086852"/>
                  <a:gd name="connsiteX4" fmla="*/ 5871 w 1123247"/>
                  <a:gd name="connsiteY4" fmla="*/ 890786 h 1086852"/>
                  <a:gd name="connsiteX5" fmla="*/ 317128 w 1123247"/>
                  <a:gd name="connsiteY5" fmla="*/ 1060212 h 1086852"/>
                  <a:gd name="connsiteX6" fmla="*/ 945295 w 1123247"/>
                  <a:gd name="connsiteY6" fmla="*/ 764102 h 1086852"/>
                  <a:gd name="connsiteX7" fmla="*/ 1095854 w 1123247"/>
                  <a:gd name="connsiteY7" fmla="*/ 123180 h 108685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350966 w 1123247"/>
                  <a:gd name="connsiteY3" fmla="*/ 630856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440745 w 1123247"/>
                  <a:gd name="connsiteY3" fmla="*/ 597721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123247"/>
                  <a:gd name="connsiteY0" fmla="*/ 123180 h 1060212"/>
                  <a:gd name="connsiteX1" fmla="*/ 964299 w 1123247"/>
                  <a:gd name="connsiteY1" fmla="*/ 72008 h 1060212"/>
                  <a:gd name="connsiteX2" fmla="*/ 681968 w 1123247"/>
                  <a:gd name="connsiteY2" fmla="*/ 268125 h 1060212"/>
                  <a:gd name="connsiteX3" fmla="*/ 440745 w 1123247"/>
                  <a:gd name="connsiteY3" fmla="*/ 597721 h 1060212"/>
                  <a:gd name="connsiteX4" fmla="*/ 5871 w 1123247"/>
                  <a:gd name="connsiteY4" fmla="*/ 890786 h 1060212"/>
                  <a:gd name="connsiteX5" fmla="*/ 317128 w 1123247"/>
                  <a:gd name="connsiteY5" fmla="*/ 1060212 h 1060212"/>
                  <a:gd name="connsiteX6" fmla="*/ 945295 w 1123247"/>
                  <a:gd name="connsiteY6" fmla="*/ 764102 h 1060212"/>
                  <a:gd name="connsiteX7" fmla="*/ 1095854 w 1123247"/>
                  <a:gd name="connsiteY7" fmla="*/ 123180 h 1060212"/>
                  <a:gd name="connsiteX0" fmla="*/ 1095854 w 1378279"/>
                  <a:gd name="connsiteY0" fmla="*/ 169050 h 1106082"/>
                  <a:gd name="connsiteX1" fmla="*/ 1306271 w 1378279"/>
                  <a:gd name="connsiteY1" fmla="*/ 72008 h 1106082"/>
                  <a:gd name="connsiteX2" fmla="*/ 681968 w 1378279"/>
                  <a:gd name="connsiteY2" fmla="*/ 313995 h 1106082"/>
                  <a:gd name="connsiteX3" fmla="*/ 440745 w 1378279"/>
                  <a:gd name="connsiteY3" fmla="*/ 643591 h 1106082"/>
                  <a:gd name="connsiteX4" fmla="*/ 5871 w 1378279"/>
                  <a:gd name="connsiteY4" fmla="*/ 936656 h 1106082"/>
                  <a:gd name="connsiteX5" fmla="*/ 317128 w 1378279"/>
                  <a:gd name="connsiteY5" fmla="*/ 1106082 h 1106082"/>
                  <a:gd name="connsiteX6" fmla="*/ 945295 w 1378279"/>
                  <a:gd name="connsiteY6" fmla="*/ 809972 h 1106082"/>
                  <a:gd name="connsiteX7" fmla="*/ 1095854 w 1378279"/>
                  <a:gd name="connsiteY7" fmla="*/ 169050 h 1106082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095854 w 1123247"/>
                  <a:gd name="connsiteY0" fmla="*/ 230427 h 1167459"/>
                  <a:gd name="connsiteX1" fmla="*/ 879983 w 1123247"/>
                  <a:gd name="connsiteY1" fmla="*/ 72008 h 1167459"/>
                  <a:gd name="connsiteX2" fmla="*/ 681968 w 1123247"/>
                  <a:gd name="connsiteY2" fmla="*/ 375372 h 1167459"/>
                  <a:gd name="connsiteX3" fmla="*/ 440745 w 1123247"/>
                  <a:gd name="connsiteY3" fmla="*/ 704968 h 1167459"/>
                  <a:gd name="connsiteX4" fmla="*/ 5871 w 1123247"/>
                  <a:gd name="connsiteY4" fmla="*/ 998033 h 1167459"/>
                  <a:gd name="connsiteX5" fmla="*/ 317128 w 1123247"/>
                  <a:gd name="connsiteY5" fmla="*/ 1167459 h 1167459"/>
                  <a:gd name="connsiteX6" fmla="*/ 945295 w 1123247"/>
                  <a:gd name="connsiteY6" fmla="*/ 871349 h 1167459"/>
                  <a:gd name="connsiteX7" fmla="*/ 1095854 w 1123247"/>
                  <a:gd name="connsiteY7" fmla="*/ 230427 h 1167459"/>
                  <a:gd name="connsiteX0" fmla="*/ 1351030 w 1378423"/>
                  <a:gd name="connsiteY0" fmla="*/ 456561 h 1167459"/>
                  <a:gd name="connsiteX1" fmla="*/ 879983 w 1378423"/>
                  <a:gd name="connsiteY1" fmla="*/ 72008 h 1167459"/>
                  <a:gd name="connsiteX2" fmla="*/ 681968 w 1378423"/>
                  <a:gd name="connsiteY2" fmla="*/ 375372 h 1167459"/>
                  <a:gd name="connsiteX3" fmla="*/ 440745 w 1378423"/>
                  <a:gd name="connsiteY3" fmla="*/ 704968 h 1167459"/>
                  <a:gd name="connsiteX4" fmla="*/ 5871 w 1378423"/>
                  <a:gd name="connsiteY4" fmla="*/ 998033 h 1167459"/>
                  <a:gd name="connsiteX5" fmla="*/ 317128 w 1378423"/>
                  <a:gd name="connsiteY5" fmla="*/ 1167459 h 1167459"/>
                  <a:gd name="connsiteX6" fmla="*/ 945295 w 1378423"/>
                  <a:gd name="connsiteY6" fmla="*/ 871349 h 1167459"/>
                  <a:gd name="connsiteX7" fmla="*/ 1351030 w 1378423"/>
                  <a:gd name="connsiteY7" fmla="*/ 456561 h 1167459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681968 w 1378423"/>
                  <a:gd name="connsiteY2" fmla="*/ 361705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40745 w 1378423"/>
                  <a:gd name="connsiteY3" fmla="*/ 691301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53792"/>
                  <a:gd name="connsiteX1" fmla="*/ 1147430 w 1378423"/>
                  <a:gd name="connsiteY1" fmla="*/ 72007 h 1153792"/>
                  <a:gd name="connsiteX2" fmla="*/ 820414 w 1378423"/>
                  <a:gd name="connsiteY2" fmla="*/ 302921 h 1153792"/>
                  <a:gd name="connsiteX3" fmla="*/ 431692 w 1378423"/>
                  <a:gd name="connsiteY3" fmla="*/ 834737 h 1153792"/>
                  <a:gd name="connsiteX4" fmla="*/ 5871 w 1378423"/>
                  <a:gd name="connsiteY4" fmla="*/ 984366 h 1153792"/>
                  <a:gd name="connsiteX5" fmla="*/ 317128 w 1378423"/>
                  <a:gd name="connsiteY5" fmla="*/ 1153792 h 1153792"/>
                  <a:gd name="connsiteX6" fmla="*/ 945295 w 1378423"/>
                  <a:gd name="connsiteY6" fmla="*/ 857682 h 1153792"/>
                  <a:gd name="connsiteX7" fmla="*/ 1351030 w 1378423"/>
                  <a:gd name="connsiteY7" fmla="*/ 442894 h 1153792"/>
                  <a:gd name="connsiteX0" fmla="*/ 1351030 w 1378423"/>
                  <a:gd name="connsiteY0" fmla="*/ 442894 h 1170631"/>
                  <a:gd name="connsiteX1" fmla="*/ 1147430 w 1378423"/>
                  <a:gd name="connsiteY1" fmla="*/ 72007 h 1170631"/>
                  <a:gd name="connsiteX2" fmla="*/ 820414 w 1378423"/>
                  <a:gd name="connsiteY2" fmla="*/ 302921 h 1170631"/>
                  <a:gd name="connsiteX3" fmla="*/ 431692 w 1378423"/>
                  <a:gd name="connsiteY3" fmla="*/ 834737 h 1170631"/>
                  <a:gd name="connsiteX4" fmla="*/ 5871 w 1378423"/>
                  <a:gd name="connsiteY4" fmla="*/ 984366 h 1170631"/>
                  <a:gd name="connsiteX5" fmla="*/ 502638 w 1378423"/>
                  <a:gd name="connsiteY5" fmla="*/ 1170631 h 1170631"/>
                  <a:gd name="connsiteX6" fmla="*/ 945295 w 1378423"/>
                  <a:gd name="connsiteY6" fmla="*/ 857682 h 1170631"/>
                  <a:gd name="connsiteX7" fmla="*/ 1351030 w 1378423"/>
                  <a:gd name="connsiteY7" fmla="*/ 442894 h 1170631"/>
                  <a:gd name="connsiteX0" fmla="*/ 1351030 w 1378423"/>
                  <a:gd name="connsiteY0" fmla="*/ 442894 h 1245893"/>
                  <a:gd name="connsiteX1" fmla="*/ 1147430 w 1378423"/>
                  <a:gd name="connsiteY1" fmla="*/ 72007 h 1245893"/>
                  <a:gd name="connsiteX2" fmla="*/ 820414 w 1378423"/>
                  <a:gd name="connsiteY2" fmla="*/ 302921 h 1245893"/>
                  <a:gd name="connsiteX3" fmla="*/ 431692 w 1378423"/>
                  <a:gd name="connsiteY3" fmla="*/ 834737 h 1245893"/>
                  <a:gd name="connsiteX4" fmla="*/ 5871 w 1378423"/>
                  <a:gd name="connsiteY4" fmla="*/ 984366 h 1245893"/>
                  <a:gd name="connsiteX5" fmla="*/ 502638 w 1378423"/>
                  <a:gd name="connsiteY5" fmla="*/ 1170631 h 1245893"/>
                  <a:gd name="connsiteX6" fmla="*/ 1094962 w 1378423"/>
                  <a:gd name="connsiteY6" fmla="*/ 1009702 h 1245893"/>
                  <a:gd name="connsiteX7" fmla="*/ 1351030 w 1378423"/>
                  <a:gd name="connsiteY7" fmla="*/ 442894 h 1245893"/>
                  <a:gd name="connsiteX0" fmla="*/ 1351030 w 1378423"/>
                  <a:gd name="connsiteY0" fmla="*/ 442894 h 1224330"/>
                  <a:gd name="connsiteX1" fmla="*/ 1147430 w 1378423"/>
                  <a:gd name="connsiteY1" fmla="*/ 72007 h 1224330"/>
                  <a:gd name="connsiteX2" fmla="*/ 820414 w 1378423"/>
                  <a:gd name="connsiteY2" fmla="*/ 302921 h 1224330"/>
                  <a:gd name="connsiteX3" fmla="*/ 431692 w 1378423"/>
                  <a:gd name="connsiteY3" fmla="*/ 834737 h 1224330"/>
                  <a:gd name="connsiteX4" fmla="*/ 5871 w 1378423"/>
                  <a:gd name="connsiteY4" fmla="*/ 984366 h 1224330"/>
                  <a:gd name="connsiteX5" fmla="*/ 502638 w 1378423"/>
                  <a:gd name="connsiteY5" fmla="*/ 1170631 h 1224330"/>
                  <a:gd name="connsiteX6" fmla="*/ 915997 w 1378423"/>
                  <a:gd name="connsiteY6" fmla="*/ 988141 h 1224330"/>
                  <a:gd name="connsiteX7" fmla="*/ 1351030 w 1378423"/>
                  <a:gd name="connsiteY7" fmla="*/ 442894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820414 w 1219437"/>
                  <a:gd name="connsiteY2" fmla="*/ 302921 h 1224330"/>
                  <a:gd name="connsiteX3" fmla="*/ 431692 w 1219437"/>
                  <a:gd name="connsiteY3" fmla="*/ 834737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19439"/>
                  <a:gd name="connsiteY0" fmla="*/ 571782 h 1224330"/>
                  <a:gd name="connsiteX1" fmla="*/ 1147430 w 1219439"/>
                  <a:gd name="connsiteY1" fmla="*/ 72007 h 1224330"/>
                  <a:gd name="connsiteX2" fmla="*/ 743250 w 1219439"/>
                  <a:gd name="connsiteY2" fmla="*/ 466804 h 1224330"/>
                  <a:gd name="connsiteX3" fmla="*/ 431692 w 1219439"/>
                  <a:gd name="connsiteY3" fmla="*/ 834737 h 1224330"/>
                  <a:gd name="connsiteX4" fmla="*/ 5871 w 1219439"/>
                  <a:gd name="connsiteY4" fmla="*/ 984366 h 1224330"/>
                  <a:gd name="connsiteX5" fmla="*/ 502638 w 1219439"/>
                  <a:gd name="connsiteY5" fmla="*/ 1170631 h 1224330"/>
                  <a:gd name="connsiteX6" fmla="*/ 915997 w 1219439"/>
                  <a:gd name="connsiteY6" fmla="*/ 988141 h 1224330"/>
                  <a:gd name="connsiteX7" fmla="*/ 1141213 w 1219439"/>
                  <a:gd name="connsiteY7" fmla="*/ 571782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743250 w 1219437"/>
                  <a:gd name="connsiteY2" fmla="*/ 466804 h 1224330"/>
                  <a:gd name="connsiteX3" fmla="*/ 431692 w 1219437"/>
                  <a:gd name="connsiteY3" fmla="*/ 834737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19439"/>
                  <a:gd name="connsiteY0" fmla="*/ 571782 h 1224330"/>
                  <a:gd name="connsiteX1" fmla="*/ 1147430 w 1219439"/>
                  <a:gd name="connsiteY1" fmla="*/ 72007 h 1224330"/>
                  <a:gd name="connsiteX2" fmla="*/ 875904 w 1219439"/>
                  <a:gd name="connsiteY2" fmla="*/ 501797 h 1224330"/>
                  <a:gd name="connsiteX3" fmla="*/ 431692 w 1219439"/>
                  <a:gd name="connsiteY3" fmla="*/ 834737 h 1224330"/>
                  <a:gd name="connsiteX4" fmla="*/ 5871 w 1219439"/>
                  <a:gd name="connsiteY4" fmla="*/ 984366 h 1224330"/>
                  <a:gd name="connsiteX5" fmla="*/ 502638 w 1219439"/>
                  <a:gd name="connsiteY5" fmla="*/ 1170631 h 1224330"/>
                  <a:gd name="connsiteX6" fmla="*/ 915997 w 1219439"/>
                  <a:gd name="connsiteY6" fmla="*/ 988141 h 1224330"/>
                  <a:gd name="connsiteX7" fmla="*/ 1141213 w 1219439"/>
                  <a:gd name="connsiteY7" fmla="*/ 571782 h 1224330"/>
                  <a:gd name="connsiteX0" fmla="*/ 1141213 w 1219437"/>
                  <a:gd name="connsiteY0" fmla="*/ 571782 h 1224330"/>
                  <a:gd name="connsiteX1" fmla="*/ 1147430 w 1219437"/>
                  <a:gd name="connsiteY1" fmla="*/ 72007 h 1224330"/>
                  <a:gd name="connsiteX2" fmla="*/ 875904 w 1219437"/>
                  <a:gd name="connsiteY2" fmla="*/ 501797 h 1224330"/>
                  <a:gd name="connsiteX3" fmla="*/ 518036 w 1219437"/>
                  <a:gd name="connsiteY3" fmla="*/ 883162 h 1224330"/>
                  <a:gd name="connsiteX4" fmla="*/ 5871 w 1219437"/>
                  <a:gd name="connsiteY4" fmla="*/ 984366 h 1224330"/>
                  <a:gd name="connsiteX5" fmla="*/ 502638 w 1219437"/>
                  <a:gd name="connsiteY5" fmla="*/ 1170631 h 1224330"/>
                  <a:gd name="connsiteX6" fmla="*/ 915997 w 1219437"/>
                  <a:gd name="connsiteY6" fmla="*/ 988141 h 1224330"/>
                  <a:gd name="connsiteX7" fmla="*/ 1141213 w 1219437"/>
                  <a:gd name="connsiteY7" fmla="*/ 571782 h 1224330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518036 w 1270068"/>
                  <a:gd name="connsiteY3" fmla="*/ 728134 h 1069302"/>
                  <a:gd name="connsiteX4" fmla="*/ 5871 w 1270068"/>
                  <a:gd name="connsiteY4" fmla="*/ 829338 h 1069302"/>
                  <a:gd name="connsiteX5" fmla="*/ 502638 w 1270068"/>
                  <a:gd name="connsiteY5" fmla="*/ 1015603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458839 w 1270068"/>
                  <a:gd name="connsiteY3" fmla="*/ 676042 h 1069302"/>
                  <a:gd name="connsiteX4" fmla="*/ 5871 w 1270068"/>
                  <a:gd name="connsiteY4" fmla="*/ 829338 h 1069302"/>
                  <a:gd name="connsiteX5" fmla="*/ 502638 w 1270068"/>
                  <a:gd name="connsiteY5" fmla="*/ 1015603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458839 w 1270068"/>
                  <a:gd name="connsiteY3" fmla="*/ 676042 h 1069302"/>
                  <a:gd name="connsiteX4" fmla="*/ 5871 w 1270068"/>
                  <a:gd name="connsiteY4" fmla="*/ 829338 h 1069302"/>
                  <a:gd name="connsiteX5" fmla="*/ 432051 w 1270068"/>
                  <a:gd name="connsiteY5" fmla="*/ 1059137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69302"/>
                  <a:gd name="connsiteX1" fmla="*/ 1198060 w 1270068"/>
                  <a:gd name="connsiteY1" fmla="*/ 72007 h 1069302"/>
                  <a:gd name="connsiteX2" fmla="*/ 875904 w 1270068"/>
                  <a:gd name="connsiteY2" fmla="*/ 346769 h 1069302"/>
                  <a:gd name="connsiteX3" fmla="*/ 458839 w 1270068"/>
                  <a:gd name="connsiteY3" fmla="*/ 676042 h 1069302"/>
                  <a:gd name="connsiteX4" fmla="*/ 5871 w 1270068"/>
                  <a:gd name="connsiteY4" fmla="*/ 829338 h 1069302"/>
                  <a:gd name="connsiteX5" fmla="*/ 432051 w 1270068"/>
                  <a:gd name="connsiteY5" fmla="*/ 1059137 h 1069302"/>
                  <a:gd name="connsiteX6" fmla="*/ 915997 w 1270068"/>
                  <a:gd name="connsiteY6" fmla="*/ 833113 h 1069302"/>
                  <a:gd name="connsiteX7" fmla="*/ 1141213 w 1270068"/>
                  <a:gd name="connsiteY7" fmla="*/ 416754 h 1069302"/>
                  <a:gd name="connsiteX0" fmla="*/ 1141213 w 1270068"/>
                  <a:gd name="connsiteY0" fmla="*/ 416754 h 1081305"/>
                  <a:gd name="connsiteX1" fmla="*/ 1198060 w 1270068"/>
                  <a:gd name="connsiteY1" fmla="*/ 72007 h 1081305"/>
                  <a:gd name="connsiteX2" fmla="*/ 875904 w 1270068"/>
                  <a:gd name="connsiteY2" fmla="*/ 346769 h 1081305"/>
                  <a:gd name="connsiteX3" fmla="*/ 458839 w 1270068"/>
                  <a:gd name="connsiteY3" fmla="*/ 676042 h 1081305"/>
                  <a:gd name="connsiteX4" fmla="*/ 5871 w 1270068"/>
                  <a:gd name="connsiteY4" fmla="*/ 829338 h 1081305"/>
                  <a:gd name="connsiteX5" fmla="*/ 432051 w 1270068"/>
                  <a:gd name="connsiteY5" fmla="*/ 1059137 h 1081305"/>
                  <a:gd name="connsiteX6" fmla="*/ 915997 w 1270068"/>
                  <a:gd name="connsiteY6" fmla="*/ 833113 h 1081305"/>
                  <a:gd name="connsiteX7" fmla="*/ 1141213 w 1270068"/>
                  <a:gd name="connsiteY7" fmla="*/ 416754 h 1081305"/>
                  <a:gd name="connsiteX0" fmla="*/ 1141213 w 1270068"/>
                  <a:gd name="connsiteY0" fmla="*/ 416754 h 1129621"/>
                  <a:gd name="connsiteX1" fmla="*/ 1198060 w 1270068"/>
                  <a:gd name="connsiteY1" fmla="*/ 72007 h 1129621"/>
                  <a:gd name="connsiteX2" fmla="*/ 875904 w 1270068"/>
                  <a:gd name="connsiteY2" fmla="*/ 346769 h 1129621"/>
                  <a:gd name="connsiteX3" fmla="*/ 458839 w 1270068"/>
                  <a:gd name="connsiteY3" fmla="*/ 676042 h 1129621"/>
                  <a:gd name="connsiteX4" fmla="*/ 5871 w 1270068"/>
                  <a:gd name="connsiteY4" fmla="*/ 829338 h 1129621"/>
                  <a:gd name="connsiteX5" fmla="*/ 432051 w 1270068"/>
                  <a:gd name="connsiteY5" fmla="*/ 1059137 h 1129621"/>
                  <a:gd name="connsiteX6" fmla="*/ 966381 w 1270068"/>
                  <a:gd name="connsiteY6" fmla="*/ 893432 h 1129621"/>
                  <a:gd name="connsiteX7" fmla="*/ 1141213 w 1270068"/>
                  <a:gd name="connsiteY7" fmla="*/ 416754 h 1129621"/>
                  <a:gd name="connsiteX0" fmla="*/ 1281086 w 1308478"/>
                  <a:gd name="connsiteY0" fmla="*/ 545976 h 1129621"/>
                  <a:gd name="connsiteX1" fmla="*/ 1198060 w 1308478"/>
                  <a:gd name="connsiteY1" fmla="*/ 72007 h 1129621"/>
                  <a:gd name="connsiteX2" fmla="*/ 875904 w 1308478"/>
                  <a:gd name="connsiteY2" fmla="*/ 346769 h 1129621"/>
                  <a:gd name="connsiteX3" fmla="*/ 458839 w 1308478"/>
                  <a:gd name="connsiteY3" fmla="*/ 676042 h 1129621"/>
                  <a:gd name="connsiteX4" fmla="*/ 5871 w 1308478"/>
                  <a:gd name="connsiteY4" fmla="*/ 829338 h 1129621"/>
                  <a:gd name="connsiteX5" fmla="*/ 432051 w 1308478"/>
                  <a:gd name="connsiteY5" fmla="*/ 1059137 h 1129621"/>
                  <a:gd name="connsiteX6" fmla="*/ 966381 w 1308478"/>
                  <a:gd name="connsiteY6" fmla="*/ 893432 h 1129621"/>
                  <a:gd name="connsiteX7" fmla="*/ 1281086 w 1308478"/>
                  <a:gd name="connsiteY7" fmla="*/ 545976 h 1129621"/>
                  <a:gd name="connsiteX0" fmla="*/ 1281086 w 1308480"/>
                  <a:gd name="connsiteY0" fmla="*/ 545978 h 1129623"/>
                  <a:gd name="connsiteX1" fmla="*/ 1198061 w 1308480"/>
                  <a:gd name="connsiteY1" fmla="*/ 72007 h 1129623"/>
                  <a:gd name="connsiteX2" fmla="*/ 875904 w 1308480"/>
                  <a:gd name="connsiteY2" fmla="*/ 346771 h 1129623"/>
                  <a:gd name="connsiteX3" fmla="*/ 458839 w 1308480"/>
                  <a:gd name="connsiteY3" fmla="*/ 676044 h 1129623"/>
                  <a:gd name="connsiteX4" fmla="*/ 5871 w 1308480"/>
                  <a:gd name="connsiteY4" fmla="*/ 829340 h 1129623"/>
                  <a:gd name="connsiteX5" fmla="*/ 432051 w 1308480"/>
                  <a:gd name="connsiteY5" fmla="*/ 1059139 h 1129623"/>
                  <a:gd name="connsiteX6" fmla="*/ 966381 w 1308480"/>
                  <a:gd name="connsiteY6" fmla="*/ 893434 h 1129623"/>
                  <a:gd name="connsiteX7" fmla="*/ 1281086 w 1308480"/>
                  <a:gd name="connsiteY7" fmla="*/ 545978 h 1129623"/>
                  <a:gd name="connsiteX0" fmla="*/ 1281086 w 1308478"/>
                  <a:gd name="connsiteY0" fmla="*/ 578024 h 1161669"/>
                  <a:gd name="connsiteX1" fmla="*/ 1198061 w 1308478"/>
                  <a:gd name="connsiteY1" fmla="*/ 104053 h 1161669"/>
                  <a:gd name="connsiteX2" fmla="*/ 875904 w 1308478"/>
                  <a:gd name="connsiteY2" fmla="*/ 378817 h 1161669"/>
                  <a:gd name="connsiteX3" fmla="*/ 458839 w 1308478"/>
                  <a:gd name="connsiteY3" fmla="*/ 708090 h 1161669"/>
                  <a:gd name="connsiteX4" fmla="*/ 5871 w 1308478"/>
                  <a:gd name="connsiteY4" fmla="*/ 861386 h 1161669"/>
                  <a:gd name="connsiteX5" fmla="*/ 432051 w 1308478"/>
                  <a:gd name="connsiteY5" fmla="*/ 1091185 h 1161669"/>
                  <a:gd name="connsiteX6" fmla="*/ 966381 w 1308478"/>
                  <a:gd name="connsiteY6" fmla="*/ 925480 h 1161669"/>
                  <a:gd name="connsiteX7" fmla="*/ 1281086 w 1308478"/>
                  <a:gd name="connsiteY7" fmla="*/ 578024 h 1161669"/>
                  <a:gd name="connsiteX0" fmla="*/ 1281086 w 1367200"/>
                  <a:gd name="connsiteY0" fmla="*/ 578024 h 1161669"/>
                  <a:gd name="connsiteX1" fmla="*/ 1198061 w 1367200"/>
                  <a:gd name="connsiteY1" fmla="*/ 104053 h 1161669"/>
                  <a:gd name="connsiteX2" fmla="*/ 875904 w 1367200"/>
                  <a:gd name="connsiteY2" fmla="*/ 378817 h 1161669"/>
                  <a:gd name="connsiteX3" fmla="*/ 458839 w 1367200"/>
                  <a:gd name="connsiteY3" fmla="*/ 708090 h 1161669"/>
                  <a:gd name="connsiteX4" fmla="*/ 5871 w 1367200"/>
                  <a:gd name="connsiteY4" fmla="*/ 861386 h 1161669"/>
                  <a:gd name="connsiteX5" fmla="*/ 432051 w 1367200"/>
                  <a:gd name="connsiteY5" fmla="*/ 1091185 h 1161669"/>
                  <a:gd name="connsiteX6" fmla="*/ 966381 w 1367200"/>
                  <a:gd name="connsiteY6" fmla="*/ 925480 h 1161669"/>
                  <a:gd name="connsiteX7" fmla="*/ 1281086 w 1367200"/>
                  <a:gd name="connsiteY7" fmla="*/ 578024 h 1161669"/>
                  <a:gd name="connsiteX0" fmla="*/ 1281086 w 1367200"/>
                  <a:gd name="connsiteY0" fmla="*/ 578024 h 1161669"/>
                  <a:gd name="connsiteX1" fmla="*/ 1198061 w 1367200"/>
                  <a:gd name="connsiteY1" fmla="*/ 104053 h 1161669"/>
                  <a:gd name="connsiteX2" fmla="*/ 875904 w 1367200"/>
                  <a:gd name="connsiteY2" fmla="*/ 378817 h 1161669"/>
                  <a:gd name="connsiteX3" fmla="*/ 458839 w 1367200"/>
                  <a:gd name="connsiteY3" fmla="*/ 708090 h 1161669"/>
                  <a:gd name="connsiteX4" fmla="*/ 5871 w 1367200"/>
                  <a:gd name="connsiteY4" fmla="*/ 861386 h 1161669"/>
                  <a:gd name="connsiteX5" fmla="*/ 432051 w 1367200"/>
                  <a:gd name="connsiteY5" fmla="*/ 1091185 h 1161669"/>
                  <a:gd name="connsiteX6" fmla="*/ 966381 w 1367200"/>
                  <a:gd name="connsiteY6" fmla="*/ 925480 h 1161669"/>
                  <a:gd name="connsiteX7" fmla="*/ 1281086 w 1367200"/>
                  <a:gd name="connsiteY7" fmla="*/ 578024 h 1161669"/>
                  <a:gd name="connsiteX0" fmla="*/ 1281086 w 1322086"/>
                  <a:gd name="connsiteY0" fmla="*/ 578024 h 1161669"/>
                  <a:gd name="connsiteX1" fmla="*/ 1198061 w 1322086"/>
                  <a:gd name="connsiteY1" fmla="*/ 104053 h 1161669"/>
                  <a:gd name="connsiteX2" fmla="*/ 875904 w 1322086"/>
                  <a:gd name="connsiteY2" fmla="*/ 378817 h 1161669"/>
                  <a:gd name="connsiteX3" fmla="*/ 458839 w 1322086"/>
                  <a:gd name="connsiteY3" fmla="*/ 708090 h 1161669"/>
                  <a:gd name="connsiteX4" fmla="*/ 5871 w 1322086"/>
                  <a:gd name="connsiteY4" fmla="*/ 861386 h 1161669"/>
                  <a:gd name="connsiteX5" fmla="*/ 432051 w 1322086"/>
                  <a:gd name="connsiteY5" fmla="*/ 1091185 h 1161669"/>
                  <a:gd name="connsiteX6" fmla="*/ 966381 w 1322086"/>
                  <a:gd name="connsiteY6" fmla="*/ 925480 h 1161669"/>
                  <a:gd name="connsiteX7" fmla="*/ 1281086 w 1322086"/>
                  <a:gd name="connsiteY7" fmla="*/ 578024 h 1161669"/>
                  <a:gd name="connsiteX0" fmla="*/ 1281086 w 1405027"/>
                  <a:gd name="connsiteY0" fmla="*/ 578024 h 1161669"/>
                  <a:gd name="connsiteX1" fmla="*/ 1198061 w 1405027"/>
                  <a:gd name="connsiteY1" fmla="*/ 104053 h 1161669"/>
                  <a:gd name="connsiteX2" fmla="*/ 875904 w 1405027"/>
                  <a:gd name="connsiteY2" fmla="*/ 378817 h 1161669"/>
                  <a:gd name="connsiteX3" fmla="*/ 458839 w 1405027"/>
                  <a:gd name="connsiteY3" fmla="*/ 708090 h 1161669"/>
                  <a:gd name="connsiteX4" fmla="*/ 5871 w 1405027"/>
                  <a:gd name="connsiteY4" fmla="*/ 861386 h 1161669"/>
                  <a:gd name="connsiteX5" fmla="*/ 432051 w 1405027"/>
                  <a:gd name="connsiteY5" fmla="*/ 1091185 h 1161669"/>
                  <a:gd name="connsiteX6" fmla="*/ 966381 w 1405027"/>
                  <a:gd name="connsiteY6" fmla="*/ 925480 h 1161669"/>
                  <a:gd name="connsiteX7" fmla="*/ 1281086 w 1405027"/>
                  <a:gd name="connsiteY7" fmla="*/ 578024 h 1161669"/>
                  <a:gd name="connsiteX0" fmla="*/ 1281086 w 1405025"/>
                  <a:gd name="connsiteY0" fmla="*/ 546453 h 1130098"/>
                  <a:gd name="connsiteX1" fmla="*/ 1198061 w 1405025"/>
                  <a:gd name="connsiteY1" fmla="*/ 72482 h 1130098"/>
                  <a:gd name="connsiteX2" fmla="*/ 875904 w 1405025"/>
                  <a:gd name="connsiteY2" fmla="*/ 347246 h 1130098"/>
                  <a:gd name="connsiteX3" fmla="*/ 458839 w 1405025"/>
                  <a:gd name="connsiteY3" fmla="*/ 676519 h 1130098"/>
                  <a:gd name="connsiteX4" fmla="*/ 5871 w 1405025"/>
                  <a:gd name="connsiteY4" fmla="*/ 829815 h 1130098"/>
                  <a:gd name="connsiteX5" fmla="*/ 432051 w 1405025"/>
                  <a:gd name="connsiteY5" fmla="*/ 1059614 h 1130098"/>
                  <a:gd name="connsiteX6" fmla="*/ 966381 w 1405025"/>
                  <a:gd name="connsiteY6" fmla="*/ 893909 h 1130098"/>
                  <a:gd name="connsiteX7" fmla="*/ 1281086 w 1405025"/>
                  <a:gd name="connsiteY7" fmla="*/ 546453 h 1130098"/>
                  <a:gd name="connsiteX0" fmla="*/ 1281086 w 1405027"/>
                  <a:gd name="connsiteY0" fmla="*/ 546453 h 1130098"/>
                  <a:gd name="connsiteX1" fmla="*/ 1198061 w 1405027"/>
                  <a:gd name="connsiteY1" fmla="*/ 72482 h 1130098"/>
                  <a:gd name="connsiteX2" fmla="*/ 875904 w 1405027"/>
                  <a:gd name="connsiteY2" fmla="*/ 347246 h 1130098"/>
                  <a:gd name="connsiteX3" fmla="*/ 458839 w 1405027"/>
                  <a:gd name="connsiteY3" fmla="*/ 676519 h 1130098"/>
                  <a:gd name="connsiteX4" fmla="*/ 5871 w 1405027"/>
                  <a:gd name="connsiteY4" fmla="*/ 829815 h 1130098"/>
                  <a:gd name="connsiteX5" fmla="*/ 432051 w 1405027"/>
                  <a:gd name="connsiteY5" fmla="*/ 1059614 h 1130098"/>
                  <a:gd name="connsiteX6" fmla="*/ 966381 w 1405027"/>
                  <a:gd name="connsiteY6" fmla="*/ 893909 h 1130098"/>
                  <a:gd name="connsiteX7" fmla="*/ 1281086 w 1405027"/>
                  <a:gd name="connsiteY7" fmla="*/ 546453 h 1130098"/>
                  <a:gd name="connsiteX0" fmla="*/ 1281086 w 1405025"/>
                  <a:gd name="connsiteY0" fmla="*/ 546453 h 1130098"/>
                  <a:gd name="connsiteX1" fmla="*/ 1198061 w 1405025"/>
                  <a:gd name="connsiteY1" fmla="*/ 72482 h 1130098"/>
                  <a:gd name="connsiteX2" fmla="*/ 875904 w 1405025"/>
                  <a:gd name="connsiteY2" fmla="*/ 347246 h 1130098"/>
                  <a:gd name="connsiteX3" fmla="*/ 458839 w 1405025"/>
                  <a:gd name="connsiteY3" fmla="*/ 676519 h 1130098"/>
                  <a:gd name="connsiteX4" fmla="*/ 5871 w 1405025"/>
                  <a:gd name="connsiteY4" fmla="*/ 829815 h 1130098"/>
                  <a:gd name="connsiteX5" fmla="*/ 432051 w 1405025"/>
                  <a:gd name="connsiteY5" fmla="*/ 1059614 h 1130098"/>
                  <a:gd name="connsiteX6" fmla="*/ 966381 w 1405025"/>
                  <a:gd name="connsiteY6" fmla="*/ 893909 h 1130098"/>
                  <a:gd name="connsiteX7" fmla="*/ 1281086 w 1405025"/>
                  <a:gd name="connsiteY7" fmla="*/ 546453 h 1130098"/>
                  <a:gd name="connsiteX0" fmla="*/ 1281086 w 1405027"/>
                  <a:gd name="connsiteY0" fmla="*/ 546214 h 1129859"/>
                  <a:gd name="connsiteX1" fmla="*/ 1198061 w 1405027"/>
                  <a:gd name="connsiteY1" fmla="*/ 72243 h 1129859"/>
                  <a:gd name="connsiteX2" fmla="*/ 875904 w 1405027"/>
                  <a:gd name="connsiteY2" fmla="*/ 347007 h 1129859"/>
                  <a:gd name="connsiteX3" fmla="*/ 458839 w 1405027"/>
                  <a:gd name="connsiteY3" fmla="*/ 676280 h 1129859"/>
                  <a:gd name="connsiteX4" fmla="*/ 5871 w 1405027"/>
                  <a:gd name="connsiteY4" fmla="*/ 829576 h 1129859"/>
                  <a:gd name="connsiteX5" fmla="*/ 432051 w 1405027"/>
                  <a:gd name="connsiteY5" fmla="*/ 1059375 h 1129859"/>
                  <a:gd name="connsiteX6" fmla="*/ 966381 w 1405027"/>
                  <a:gd name="connsiteY6" fmla="*/ 893670 h 1129859"/>
                  <a:gd name="connsiteX7" fmla="*/ 1281086 w 1405027"/>
                  <a:gd name="connsiteY7" fmla="*/ 546214 h 1129859"/>
                  <a:gd name="connsiteX0" fmla="*/ 1281086 w 1405025"/>
                  <a:gd name="connsiteY0" fmla="*/ 546214 h 1129859"/>
                  <a:gd name="connsiteX1" fmla="*/ 1198061 w 1405025"/>
                  <a:gd name="connsiteY1" fmla="*/ 72243 h 1129859"/>
                  <a:gd name="connsiteX2" fmla="*/ 773547 w 1405025"/>
                  <a:gd name="connsiteY2" fmla="*/ 328824 h 1129859"/>
                  <a:gd name="connsiteX3" fmla="*/ 458839 w 1405025"/>
                  <a:gd name="connsiteY3" fmla="*/ 676280 h 1129859"/>
                  <a:gd name="connsiteX4" fmla="*/ 5871 w 1405025"/>
                  <a:gd name="connsiteY4" fmla="*/ 829576 h 1129859"/>
                  <a:gd name="connsiteX5" fmla="*/ 432051 w 1405025"/>
                  <a:gd name="connsiteY5" fmla="*/ 1059375 h 1129859"/>
                  <a:gd name="connsiteX6" fmla="*/ 966381 w 1405025"/>
                  <a:gd name="connsiteY6" fmla="*/ 893670 h 1129859"/>
                  <a:gd name="connsiteX7" fmla="*/ 1281086 w 1405025"/>
                  <a:gd name="connsiteY7" fmla="*/ 546214 h 1129859"/>
                  <a:gd name="connsiteX0" fmla="*/ 1281086 w 1405027"/>
                  <a:gd name="connsiteY0" fmla="*/ 546214 h 1129859"/>
                  <a:gd name="connsiteX1" fmla="*/ 1198061 w 1405027"/>
                  <a:gd name="connsiteY1" fmla="*/ 72243 h 1129859"/>
                  <a:gd name="connsiteX2" fmla="*/ 773547 w 1405027"/>
                  <a:gd name="connsiteY2" fmla="*/ 328824 h 1129859"/>
                  <a:gd name="connsiteX3" fmla="*/ 458838 w 1405027"/>
                  <a:gd name="connsiteY3" fmla="*/ 676277 h 1129859"/>
                  <a:gd name="connsiteX4" fmla="*/ 5871 w 1405027"/>
                  <a:gd name="connsiteY4" fmla="*/ 829576 h 1129859"/>
                  <a:gd name="connsiteX5" fmla="*/ 432051 w 1405027"/>
                  <a:gd name="connsiteY5" fmla="*/ 1059375 h 1129859"/>
                  <a:gd name="connsiteX6" fmla="*/ 966381 w 1405027"/>
                  <a:gd name="connsiteY6" fmla="*/ 893670 h 1129859"/>
                  <a:gd name="connsiteX7" fmla="*/ 1281086 w 1405027"/>
                  <a:gd name="connsiteY7" fmla="*/ 546214 h 1129859"/>
                  <a:gd name="connsiteX0" fmla="*/ 1282234 w 1406173"/>
                  <a:gd name="connsiteY0" fmla="*/ 546214 h 1129859"/>
                  <a:gd name="connsiteX1" fmla="*/ 1199209 w 1406173"/>
                  <a:gd name="connsiteY1" fmla="*/ 72243 h 1129859"/>
                  <a:gd name="connsiteX2" fmla="*/ 774695 w 1406173"/>
                  <a:gd name="connsiteY2" fmla="*/ 328824 h 1129859"/>
                  <a:gd name="connsiteX3" fmla="*/ 350177 w 1406173"/>
                  <a:gd name="connsiteY3" fmla="*/ 585403 h 1129859"/>
                  <a:gd name="connsiteX4" fmla="*/ 7019 w 1406173"/>
                  <a:gd name="connsiteY4" fmla="*/ 829576 h 1129859"/>
                  <a:gd name="connsiteX5" fmla="*/ 433199 w 1406173"/>
                  <a:gd name="connsiteY5" fmla="*/ 1059375 h 1129859"/>
                  <a:gd name="connsiteX6" fmla="*/ 967529 w 1406173"/>
                  <a:gd name="connsiteY6" fmla="*/ 893670 h 1129859"/>
                  <a:gd name="connsiteX7" fmla="*/ 1282234 w 1406173"/>
                  <a:gd name="connsiteY7" fmla="*/ 546214 h 1129859"/>
                  <a:gd name="connsiteX0" fmla="*/ 1282234 w 1406175"/>
                  <a:gd name="connsiteY0" fmla="*/ 546214 h 1439680"/>
                  <a:gd name="connsiteX1" fmla="*/ 1199209 w 1406175"/>
                  <a:gd name="connsiteY1" fmla="*/ 72243 h 1439680"/>
                  <a:gd name="connsiteX2" fmla="*/ 774695 w 1406175"/>
                  <a:gd name="connsiteY2" fmla="*/ 328824 h 1439680"/>
                  <a:gd name="connsiteX3" fmla="*/ 350177 w 1406175"/>
                  <a:gd name="connsiteY3" fmla="*/ 585403 h 1439680"/>
                  <a:gd name="connsiteX4" fmla="*/ 7019 w 1406175"/>
                  <a:gd name="connsiteY4" fmla="*/ 829576 h 1439680"/>
                  <a:gd name="connsiteX5" fmla="*/ 433199 w 1406175"/>
                  <a:gd name="connsiteY5" fmla="*/ 1059375 h 1439680"/>
                  <a:gd name="connsiteX6" fmla="*/ 1033790 w 1406175"/>
                  <a:gd name="connsiteY6" fmla="*/ 1203490 h 1439680"/>
                  <a:gd name="connsiteX7" fmla="*/ 1282234 w 1406175"/>
                  <a:gd name="connsiteY7" fmla="*/ 546214 h 1439680"/>
                  <a:gd name="connsiteX0" fmla="*/ 1282234 w 1406173"/>
                  <a:gd name="connsiteY0" fmla="*/ 546214 h 1439680"/>
                  <a:gd name="connsiteX1" fmla="*/ 1199209 w 1406173"/>
                  <a:gd name="connsiteY1" fmla="*/ 72243 h 1439680"/>
                  <a:gd name="connsiteX2" fmla="*/ 774695 w 1406173"/>
                  <a:gd name="connsiteY2" fmla="*/ 328824 h 1439680"/>
                  <a:gd name="connsiteX3" fmla="*/ 350177 w 1406173"/>
                  <a:gd name="connsiteY3" fmla="*/ 585403 h 1439680"/>
                  <a:gd name="connsiteX4" fmla="*/ 7019 w 1406173"/>
                  <a:gd name="connsiteY4" fmla="*/ 829576 h 1439680"/>
                  <a:gd name="connsiteX5" fmla="*/ 499462 w 1406173"/>
                  <a:gd name="connsiteY5" fmla="*/ 1415128 h 1439680"/>
                  <a:gd name="connsiteX6" fmla="*/ 1033790 w 1406173"/>
                  <a:gd name="connsiteY6" fmla="*/ 1203490 h 1439680"/>
                  <a:gd name="connsiteX7" fmla="*/ 1282234 w 1406173"/>
                  <a:gd name="connsiteY7" fmla="*/ 546214 h 1439680"/>
                  <a:gd name="connsiteX0" fmla="*/ 1282234 w 1406175"/>
                  <a:gd name="connsiteY0" fmla="*/ 546214 h 1439680"/>
                  <a:gd name="connsiteX1" fmla="*/ 1199209 w 1406175"/>
                  <a:gd name="connsiteY1" fmla="*/ 72243 h 1439680"/>
                  <a:gd name="connsiteX2" fmla="*/ 772655 w 1406175"/>
                  <a:gd name="connsiteY2" fmla="*/ 668666 h 1439680"/>
                  <a:gd name="connsiteX3" fmla="*/ 350177 w 1406175"/>
                  <a:gd name="connsiteY3" fmla="*/ 585403 h 1439680"/>
                  <a:gd name="connsiteX4" fmla="*/ 7019 w 1406175"/>
                  <a:gd name="connsiteY4" fmla="*/ 829576 h 1439680"/>
                  <a:gd name="connsiteX5" fmla="*/ 499462 w 1406175"/>
                  <a:gd name="connsiteY5" fmla="*/ 1415128 h 1439680"/>
                  <a:gd name="connsiteX6" fmla="*/ 1033790 w 1406175"/>
                  <a:gd name="connsiteY6" fmla="*/ 1203490 h 1439680"/>
                  <a:gd name="connsiteX7" fmla="*/ 1282234 w 1406175"/>
                  <a:gd name="connsiteY7" fmla="*/ 546214 h 1439680"/>
                  <a:gd name="connsiteX0" fmla="*/ 1281086 w 1405026"/>
                  <a:gd name="connsiteY0" fmla="*/ 546214 h 1439680"/>
                  <a:gd name="connsiteX1" fmla="*/ 1198061 w 1405026"/>
                  <a:gd name="connsiteY1" fmla="*/ 72243 h 1439680"/>
                  <a:gd name="connsiteX2" fmla="*/ 771507 w 1405026"/>
                  <a:gd name="connsiteY2" fmla="*/ 668666 h 1439680"/>
                  <a:gd name="connsiteX3" fmla="*/ 415290 w 1405026"/>
                  <a:gd name="connsiteY3" fmla="*/ 809760 h 1439680"/>
                  <a:gd name="connsiteX4" fmla="*/ 5871 w 1405026"/>
                  <a:gd name="connsiteY4" fmla="*/ 829576 h 1439680"/>
                  <a:gd name="connsiteX5" fmla="*/ 498314 w 1405026"/>
                  <a:gd name="connsiteY5" fmla="*/ 1415128 h 1439680"/>
                  <a:gd name="connsiteX6" fmla="*/ 1032642 w 1405026"/>
                  <a:gd name="connsiteY6" fmla="*/ 1203490 h 1439680"/>
                  <a:gd name="connsiteX7" fmla="*/ 1281086 w 1405026"/>
                  <a:gd name="connsiteY7" fmla="*/ 546214 h 1439680"/>
                  <a:gd name="connsiteX0" fmla="*/ 1281086 w 1405026"/>
                  <a:gd name="connsiteY0" fmla="*/ 546214 h 1439680"/>
                  <a:gd name="connsiteX1" fmla="*/ 1198061 w 1405026"/>
                  <a:gd name="connsiteY1" fmla="*/ 72243 h 1439680"/>
                  <a:gd name="connsiteX2" fmla="*/ 771507 w 1405026"/>
                  <a:gd name="connsiteY2" fmla="*/ 668666 h 1439680"/>
                  <a:gd name="connsiteX3" fmla="*/ 415290 w 1405026"/>
                  <a:gd name="connsiteY3" fmla="*/ 809760 h 1439680"/>
                  <a:gd name="connsiteX4" fmla="*/ 5871 w 1405026"/>
                  <a:gd name="connsiteY4" fmla="*/ 829576 h 1439680"/>
                  <a:gd name="connsiteX5" fmla="*/ 498314 w 1405026"/>
                  <a:gd name="connsiteY5" fmla="*/ 1415128 h 1439680"/>
                  <a:gd name="connsiteX6" fmla="*/ 1032642 w 1405026"/>
                  <a:gd name="connsiteY6" fmla="*/ 1203490 h 1439680"/>
                  <a:gd name="connsiteX7" fmla="*/ 1281086 w 1405026"/>
                  <a:gd name="connsiteY7" fmla="*/ 546214 h 1439680"/>
                  <a:gd name="connsiteX0" fmla="*/ 1347347 w 1471287"/>
                  <a:gd name="connsiteY0" fmla="*/ 759708 h 1439680"/>
                  <a:gd name="connsiteX1" fmla="*/ 1198061 w 1471287"/>
                  <a:gd name="connsiteY1" fmla="*/ 72243 h 1439680"/>
                  <a:gd name="connsiteX2" fmla="*/ 771507 w 1471287"/>
                  <a:gd name="connsiteY2" fmla="*/ 668666 h 1439680"/>
                  <a:gd name="connsiteX3" fmla="*/ 415290 w 1471287"/>
                  <a:gd name="connsiteY3" fmla="*/ 809760 h 1439680"/>
                  <a:gd name="connsiteX4" fmla="*/ 5871 w 1471287"/>
                  <a:gd name="connsiteY4" fmla="*/ 829576 h 1439680"/>
                  <a:gd name="connsiteX5" fmla="*/ 498314 w 1471287"/>
                  <a:gd name="connsiteY5" fmla="*/ 1415128 h 1439680"/>
                  <a:gd name="connsiteX6" fmla="*/ 1032642 w 1471287"/>
                  <a:gd name="connsiteY6" fmla="*/ 1203490 h 1439680"/>
                  <a:gd name="connsiteX7" fmla="*/ 1347347 w 1471287"/>
                  <a:gd name="connsiteY7" fmla="*/ 759708 h 1439680"/>
                  <a:gd name="connsiteX0" fmla="*/ 1347347 w 1471287"/>
                  <a:gd name="connsiteY0" fmla="*/ 759708 h 1439680"/>
                  <a:gd name="connsiteX1" fmla="*/ 1198061 w 1471287"/>
                  <a:gd name="connsiteY1" fmla="*/ 72243 h 1439680"/>
                  <a:gd name="connsiteX2" fmla="*/ 771507 w 1471287"/>
                  <a:gd name="connsiteY2" fmla="*/ 668666 h 1439680"/>
                  <a:gd name="connsiteX3" fmla="*/ 415290 w 1471287"/>
                  <a:gd name="connsiteY3" fmla="*/ 809760 h 1439680"/>
                  <a:gd name="connsiteX4" fmla="*/ 5871 w 1471287"/>
                  <a:gd name="connsiteY4" fmla="*/ 829576 h 1439680"/>
                  <a:gd name="connsiteX5" fmla="*/ 498314 w 1471287"/>
                  <a:gd name="connsiteY5" fmla="*/ 1415128 h 1439680"/>
                  <a:gd name="connsiteX6" fmla="*/ 1032642 w 1471287"/>
                  <a:gd name="connsiteY6" fmla="*/ 1203490 h 1439680"/>
                  <a:gd name="connsiteX7" fmla="*/ 1347347 w 1471287"/>
                  <a:gd name="connsiteY7" fmla="*/ 759708 h 1439680"/>
                  <a:gd name="connsiteX0" fmla="*/ 1347347 w 1471287"/>
                  <a:gd name="connsiteY0" fmla="*/ 759708 h 1439680"/>
                  <a:gd name="connsiteX1" fmla="*/ 1198061 w 1471287"/>
                  <a:gd name="connsiteY1" fmla="*/ 72243 h 1439680"/>
                  <a:gd name="connsiteX2" fmla="*/ 881319 w 1471287"/>
                  <a:gd name="connsiteY2" fmla="*/ 784735 h 1439680"/>
                  <a:gd name="connsiteX3" fmla="*/ 415290 w 1471287"/>
                  <a:gd name="connsiteY3" fmla="*/ 809760 h 1439680"/>
                  <a:gd name="connsiteX4" fmla="*/ 5871 w 1471287"/>
                  <a:gd name="connsiteY4" fmla="*/ 829576 h 1439680"/>
                  <a:gd name="connsiteX5" fmla="*/ 498314 w 1471287"/>
                  <a:gd name="connsiteY5" fmla="*/ 1415128 h 1439680"/>
                  <a:gd name="connsiteX6" fmla="*/ 1032642 w 1471287"/>
                  <a:gd name="connsiteY6" fmla="*/ 1203490 h 1439680"/>
                  <a:gd name="connsiteX7" fmla="*/ 1347347 w 1471287"/>
                  <a:gd name="connsiteY7" fmla="*/ 759708 h 1439680"/>
                  <a:gd name="connsiteX0" fmla="*/ 1347347 w 1471287"/>
                  <a:gd name="connsiteY0" fmla="*/ 759708 h 1742363"/>
                  <a:gd name="connsiteX1" fmla="*/ 1198061 w 1471287"/>
                  <a:gd name="connsiteY1" fmla="*/ 72243 h 1742363"/>
                  <a:gd name="connsiteX2" fmla="*/ 881319 w 1471287"/>
                  <a:gd name="connsiteY2" fmla="*/ 784735 h 1742363"/>
                  <a:gd name="connsiteX3" fmla="*/ 415290 w 1471287"/>
                  <a:gd name="connsiteY3" fmla="*/ 809760 h 1742363"/>
                  <a:gd name="connsiteX4" fmla="*/ 5871 w 1471287"/>
                  <a:gd name="connsiteY4" fmla="*/ 829576 h 1742363"/>
                  <a:gd name="connsiteX5" fmla="*/ 498314 w 1471287"/>
                  <a:gd name="connsiteY5" fmla="*/ 1415128 h 1742363"/>
                  <a:gd name="connsiteX6" fmla="*/ 1074155 w 1471287"/>
                  <a:gd name="connsiteY6" fmla="*/ 1506171 h 1742363"/>
                  <a:gd name="connsiteX7" fmla="*/ 1347347 w 1471287"/>
                  <a:gd name="connsiteY7" fmla="*/ 759708 h 1742363"/>
                  <a:gd name="connsiteX0" fmla="*/ 1347347 w 1471287"/>
                  <a:gd name="connsiteY0" fmla="*/ 490997 h 1473649"/>
                  <a:gd name="connsiteX1" fmla="*/ 1196024 w 1471287"/>
                  <a:gd name="connsiteY1" fmla="*/ 72244 h 1473649"/>
                  <a:gd name="connsiteX2" fmla="*/ 881319 w 1471287"/>
                  <a:gd name="connsiteY2" fmla="*/ 516024 h 1473649"/>
                  <a:gd name="connsiteX3" fmla="*/ 415290 w 1471287"/>
                  <a:gd name="connsiteY3" fmla="*/ 541049 h 1473649"/>
                  <a:gd name="connsiteX4" fmla="*/ 5871 w 1471287"/>
                  <a:gd name="connsiteY4" fmla="*/ 560865 h 1473649"/>
                  <a:gd name="connsiteX5" fmla="*/ 498314 w 1471287"/>
                  <a:gd name="connsiteY5" fmla="*/ 1146417 h 1473649"/>
                  <a:gd name="connsiteX6" fmla="*/ 1074155 w 1471287"/>
                  <a:gd name="connsiteY6" fmla="*/ 1237460 h 1473649"/>
                  <a:gd name="connsiteX7" fmla="*/ 1347347 w 1471287"/>
                  <a:gd name="connsiteY7" fmla="*/ 490997 h 1473649"/>
                  <a:gd name="connsiteX0" fmla="*/ 1279050 w 1402990"/>
                  <a:gd name="connsiteY0" fmla="*/ 677611 h 1473649"/>
                  <a:gd name="connsiteX1" fmla="*/ 1196024 w 1402990"/>
                  <a:gd name="connsiteY1" fmla="*/ 72244 h 1473649"/>
                  <a:gd name="connsiteX2" fmla="*/ 881319 w 1402990"/>
                  <a:gd name="connsiteY2" fmla="*/ 516024 h 1473649"/>
                  <a:gd name="connsiteX3" fmla="*/ 415290 w 1402990"/>
                  <a:gd name="connsiteY3" fmla="*/ 541049 h 1473649"/>
                  <a:gd name="connsiteX4" fmla="*/ 5871 w 1402990"/>
                  <a:gd name="connsiteY4" fmla="*/ 560865 h 1473649"/>
                  <a:gd name="connsiteX5" fmla="*/ 498314 w 1402990"/>
                  <a:gd name="connsiteY5" fmla="*/ 1146417 h 1473649"/>
                  <a:gd name="connsiteX6" fmla="*/ 1074155 w 1402990"/>
                  <a:gd name="connsiteY6" fmla="*/ 1237460 h 1473649"/>
                  <a:gd name="connsiteX7" fmla="*/ 1279050 w 1402990"/>
                  <a:gd name="connsiteY7" fmla="*/ 677611 h 147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2990" h="1473649">
                    <a:moveTo>
                      <a:pt x="1279050" y="677611"/>
                    </a:moveTo>
                    <a:cubicBezTo>
                      <a:pt x="1402990" y="354784"/>
                      <a:pt x="1275779" y="221005"/>
                      <a:pt x="1196024" y="72244"/>
                    </a:cubicBezTo>
                    <a:cubicBezTo>
                      <a:pt x="1099183" y="0"/>
                      <a:pt x="1009449" y="237866"/>
                      <a:pt x="881319" y="516024"/>
                    </a:cubicBezTo>
                    <a:cubicBezTo>
                      <a:pt x="770500" y="622436"/>
                      <a:pt x="613173" y="435207"/>
                      <a:pt x="415290" y="541049"/>
                    </a:cubicBezTo>
                    <a:cubicBezTo>
                      <a:pt x="65113" y="692159"/>
                      <a:pt x="0" y="532637"/>
                      <a:pt x="5871" y="560865"/>
                    </a:cubicBezTo>
                    <a:cubicBezTo>
                      <a:pt x="23812" y="604025"/>
                      <a:pt x="303506" y="1151961"/>
                      <a:pt x="498314" y="1146417"/>
                    </a:cubicBezTo>
                    <a:cubicBezTo>
                      <a:pt x="650482" y="1168584"/>
                      <a:pt x="806289" y="1473650"/>
                      <a:pt x="1074155" y="1237460"/>
                    </a:cubicBezTo>
                    <a:cubicBezTo>
                      <a:pt x="1238254" y="1017988"/>
                      <a:pt x="1113998" y="1005949"/>
                      <a:pt x="1279050" y="677611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 rot="8705586">
                <a:off x="16279723" y="16346543"/>
                <a:ext cx="373227" cy="577373"/>
              </a:xfrm>
              <a:custGeom>
                <a:avLst/>
                <a:gdLst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1066800 w 1263650"/>
                  <a:gd name="connsiteY0" fmla="*/ 0 h 939800"/>
                  <a:gd name="connsiteX1" fmla="*/ 1066800 w 1263650"/>
                  <a:gd name="connsiteY1" fmla="*/ 0 h 939800"/>
                  <a:gd name="connsiteX2" fmla="*/ 819150 w 1263650"/>
                  <a:gd name="connsiteY2" fmla="*/ 406400 h 939800"/>
                  <a:gd name="connsiteX3" fmla="*/ 444500 w 1263650"/>
                  <a:gd name="connsiteY3" fmla="*/ 615950 h 939800"/>
                  <a:gd name="connsiteX4" fmla="*/ 0 w 1263650"/>
                  <a:gd name="connsiteY4" fmla="*/ 939800 h 939800"/>
                  <a:gd name="connsiteX5" fmla="*/ 450850 w 1263650"/>
                  <a:gd name="connsiteY5" fmla="*/ 838200 h 939800"/>
                  <a:gd name="connsiteX6" fmla="*/ 1003300 w 1263650"/>
                  <a:gd name="connsiteY6" fmla="*/ 495300 h 939800"/>
                  <a:gd name="connsiteX7" fmla="*/ 1263650 w 1263650"/>
                  <a:gd name="connsiteY7" fmla="*/ 19050 h 939800"/>
                  <a:gd name="connsiteX8" fmla="*/ 1066800 w 1263650"/>
                  <a:gd name="connsiteY8" fmla="*/ 0 h 9398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38200"/>
                  <a:gd name="connsiteX1" fmla="*/ 958428 w 1155278"/>
                  <a:gd name="connsiteY1" fmla="*/ 0 h 838200"/>
                  <a:gd name="connsiteX2" fmla="*/ 710778 w 1155278"/>
                  <a:gd name="connsiteY2" fmla="*/ 406400 h 838200"/>
                  <a:gd name="connsiteX3" fmla="*/ 336128 w 1155278"/>
                  <a:gd name="connsiteY3" fmla="*/ 615950 h 838200"/>
                  <a:gd name="connsiteX4" fmla="*/ 0 w 1155278"/>
                  <a:gd name="connsiteY4" fmla="*/ 818778 h 838200"/>
                  <a:gd name="connsiteX5" fmla="*/ 342478 w 1155278"/>
                  <a:gd name="connsiteY5" fmla="*/ 838200 h 838200"/>
                  <a:gd name="connsiteX6" fmla="*/ 894928 w 1155278"/>
                  <a:gd name="connsiteY6" fmla="*/ 495300 h 838200"/>
                  <a:gd name="connsiteX7" fmla="*/ 1155278 w 1155278"/>
                  <a:gd name="connsiteY7" fmla="*/ 19050 h 838200"/>
                  <a:gd name="connsiteX8" fmla="*/ 958428 w 1155278"/>
                  <a:gd name="connsiteY8" fmla="*/ 0 h 838200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95598"/>
                  <a:gd name="connsiteX1" fmla="*/ 958428 w 1155278"/>
                  <a:gd name="connsiteY1" fmla="*/ 0 h 895598"/>
                  <a:gd name="connsiteX2" fmla="*/ 710778 w 1155278"/>
                  <a:gd name="connsiteY2" fmla="*/ 406400 h 895598"/>
                  <a:gd name="connsiteX3" fmla="*/ 336128 w 1155278"/>
                  <a:gd name="connsiteY3" fmla="*/ 615950 h 895598"/>
                  <a:gd name="connsiteX4" fmla="*/ 0 w 1155278"/>
                  <a:gd name="connsiteY4" fmla="*/ 818778 h 895598"/>
                  <a:gd name="connsiteX5" fmla="*/ 342478 w 1155278"/>
                  <a:gd name="connsiteY5" fmla="*/ 838200 h 895598"/>
                  <a:gd name="connsiteX6" fmla="*/ 894928 w 1155278"/>
                  <a:gd name="connsiteY6" fmla="*/ 495300 h 895598"/>
                  <a:gd name="connsiteX7" fmla="*/ 1155278 w 1155278"/>
                  <a:gd name="connsiteY7" fmla="*/ 19050 h 895598"/>
                  <a:gd name="connsiteX8" fmla="*/ 958428 w 1155278"/>
                  <a:gd name="connsiteY8" fmla="*/ 0 h 895598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155278"/>
                  <a:gd name="connsiteY0" fmla="*/ 0 h 889124"/>
                  <a:gd name="connsiteX1" fmla="*/ 958428 w 1155278"/>
                  <a:gd name="connsiteY1" fmla="*/ 0 h 889124"/>
                  <a:gd name="connsiteX2" fmla="*/ 710778 w 1155278"/>
                  <a:gd name="connsiteY2" fmla="*/ 406400 h 889124"/>
                  <a:gd name="connsiteX3" fmla="*/ 336128 w 1155278"/>
                  <a:gd name="connsiteY3" fmla="*/ 615950 h 889124"/>
                  <a:gd name="connsiteX4" fmla="*/ 0 w 1155278"/>
                  <a:gd name="connsiteY4" fmla="*/ 818778 h 889124"/>
                  <a:gd name="connsiteX5" fmla="*/ 342478 w 1155278"/>
                  <a:gd name="connsiteY5" fmla="*/ 838200 h 889124"/>
                  <a:gd name="connsiteX6" fmla="*/ 894928 w 1155278"/>
                  <a:gd name="connsiteY6" fmla="*/ 495300 h 889124"/>
                  <a:gd name="connsiteX7" fmla="*/ 1155278 w 1155278"/>
                  <a:gd name="connsiteY7" fmla="*/ 19050 h 889124"/>
                  <a:gd name="connsiteX8" fmla="*/ 958428 w 1155278"/>
                  <a:gd name="connsiteY8" fmla="*/ 0 h 889124"/>
                  <a:gd name="connsiteX0" fmla="*/ 958428 w 1080120"/>
                  <a:gd name="connsiteY0" fmla="*/ 0 h 889124"/>
                  <a:gd name="connsiteX1" fmla="*/ 958428 w 1080120"/>
                  <a:gd name="connsiteY1" fmla="*/ 0 h 889124"/>
                  <a:gd name="connsiteX2" fmla="*/ 710778 w 1080120"/>
                  <a:gd name="connsiteY2" fmla="*/ 406400 h 889124"/>
                  <a:gd name="connsiteX3" fmla="*/ 336128 w 1080120"/>
                  <a:gd name="connsiteY3" fmla="*/ 615950 h 889124"/>
                  <a:gd name="connsiteX4" fmla="*/ 0 w 1080120"/>
                  <a:gd name="connsiteY4" fmla="*/ 818778 h 889124"/>
                  <a:gd name="connsiteX5" fmla="*/ 342478 w 1080120"/>
                  <a:gd name="connsiteY5" fmla="*/ 838200 h 889124"/>
                  <a:gd name="connsiteX6" fmla="*/ 894928 w 1080120"/>
                  <a:gd name="connsiteY6" fmla="*/ 495300 h 889124"/>
                  <a:gd name="connsiteX7" fmla="*/ 1080120 w 1080120"/>
                  <a:gd name="connsiteY7" fmla="*/ 26690 h 889124"/>
                  <a:gd name="connsiteX8" fmla="*/ 958428 w 1080120"/>
                  <a:gd name="connsiteY8" fmla="*/ 0 h 889124"/>
                  <a:gd name="connsiteX0" fmla="*/ 958428 w 1059027"/>
                  <a:gd name="connsiteY0" fmla="*/ 45318 h 934442"/>
                  <a:gd name="connsiteX1" fmla="*/ 958428 w 1059027"/>
                  <a:gd name="connsiteY1" fmla="*/ 45318 h 934442"/>
                  <a:gd name="connsiteX2" fmla="*/ 710778 w 1059027"/>
                  <a:gd name="connsiteY2" fmla="*/ 451718 h 934442"/>
                  <a:gd name="connsiteX3" fmla="*/ 336128 w 1059027"/>
                  <a:gd name="connsiteY3" fmla="*/ 661268 h 934442"/>
                  <a:gd name="connsiteX4" fmla="*/ 0 w 1059027"/>
                  <a:gd name="connsiteY4" fmla="*/ 864096 h 934442"/>
                  <a:gd name="connsiteX5" fmla="*/ 342478 w 1059027"/>
                  <a:gd name="connsiteY5" fmla="*/ 883518 h 934442"/>
                  <a:gd name="connsiteX6" fmla="*/ 894928 w 1059027"/>
                  <a:gd name="connsiteY6" fmla="*/ 540618 h 934442"/>
                  <a:gd name="connsiteX7" fmla="*/ 1008112 w 1059027"/>
                  <a:gd name="connsiteY7" fmla="*/ 0 h 934442"/>
                  <a:gd name="connsiteX8" fmla="*/ 958428 w 1059027"/>
                  <a:gd name="connsiteY8" fmla="*/ 45318 h 934442"/>
                  <a:gd name="connsiteX0" fmla="*/ 958428 w 1080121"/>
                  <a:gd name="connsiteY0" fmla="*/ 45318 h 934442"/>
                  <a:gd name="connsiteX1" fmla="*/ 958428 w 1080121"/>
                  <a:gd name="connsiteY1" fmla="*/ 45318 h 934442"/>
                  <a:gd name="connsiteX2" fmla="*/ 710778 w 1080121"/>
                  <a:gd name="connsiteY2" fmla="*/ 451718 h 934442"/>
                  <a:gd name="connsiteX3" fmla="*/ 336128 w 1080121"/>
                  <a:gd name="connsiteY3" fmla="*/ 661268 h 934442"/>
                  <a:gd name="connsiteX4" fmla="*/ 0 w 1080121"/>
                  <a:gd name="connsiteY4" fmla="*/ 864096 h 934442"/>
                  <a:gd name="connsiteX5" fmla="*/ 342478 w 1080121"/>
                  <a:gd name="connsiteY5" fmla="*/ 883518 h 934442"/>
                  <a:gd name="connsiteX6" fmla="*/ 894928 w 1080121"/>
                  <a:gd name="connsiteY6" fmla="*/ 540618 h 934442"/>
                  <a:gd name="connsiteX7" fmla="*/ 1080121 w 1080121"/>
                  <a:gd name="connsiteY7" fmla="*/ 0 h 934442"/>
                  <a:gd name="connsiteX8" fmla="*/ 958428 w 1080121"/>
                  <a:gd name="connsiteY8" fmla="*/ 45318 h 934442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336128 w 1080121"/>
                  <a:gd name="connsiteY3" fmla="*/ 708794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958428 w 1080121"/>
                  <a:gd name="connsiteY0" fmla="*/ 92844 h 981968"/>
                  <a:gd name="connsiteX1" fmla="*/ 958428 w 1080121"/>
                  <a:gd name="connsiteY1" fmla="*/ 92844 h 981968"/>
                  <a:gd name="connsiteX2" fmla="*/ 710778 w 1080121"/>
                  <a:gd name="connsiteY2" fmla="*/ 499244 h 981968"/>
                  <a:gd name="connsiteX3" fmla="*/ 288033 w 1080121"/>
                  <a:gd name="connsiteY3" fmla="*/ 767606 h 981968"/>
                  <a:gd name="connsiteX4" fmla="*/ 0 w 1080121"/>
                  <a:gd name="connsiteY4" fmla="*/ 911622 h 981968"/>
                  <a:gd name="connsiteX5" fmla="*/ 342478 w 1080121"/>
                  <a:gd name="connsiteY5" fmla="*/ 931044 h 981968"/>
                  <a:gd name="connsiteX6" fmla="*/ 894928 w 1080121"/>
                  <a:gd name="connsiteY6" fmla="*/ 588144 h 981968"/>
                  <a:gd name="connsiteX7" fmla="*/ 1080121 w 1080121"/>
                  <a:gd name="connsiteY7" fmla="*/ 47526 h 981968"/>
                  <a:gd name="connsiteX8" fmla="*/ 958428 w 1080121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81968"/>
                  <a:gd name="connsiteX1" fmla="*/ 1020572 w 1142265"/>
                  <a:gd name="connsiteY1" fmla="*/ 92844 h 981968"/>
                  <a:gd name="connsiteX2" fmla="*/ 772922 w 1142265"/>
                  <a:gd name="connsiteY2" fmla="*/ 499244 h 981968"/>
                  <a:gd name="connsiteX3" fmla="*/ 350177 w 1142265"/>
                  <a:gd name="connsiteY3" fmla="*/ 767606 h 981968"/>
                  <a:gd name="connsiteX4" fmla="*/ 62144 w 1142265"/>
                  <a:gd name="connsiteY4" fmla="*/ 911622 h 981968"/>
                  <a:gd name="connsiteX5" fmla="*/ 404622 w 1142265"/>
                  <a:gd name="connsiteY5" fmla="*/ 931044 h 981968"/>
                  <a:gd name="connsiteX6" fmla="*/ 957072 w 1142265"/>
                  <a:gd name="connsiteY6" fmla="*/ 588144 h 981968"/>
                  <a:gd name="connsiteX7" fmla="*/ 1142265 w 1142265"/>
                  <a:gd name="connsiteY7" fmla="*/ 47526 h 981968"/>
                  <a:gd name="connsiteX8" fmla="*/ 1020572 w 1142265"/>
                  <a:gd name="connsiteY8" fmla="*/ 92844 h 981968"/>
                  <a:gd name="connsiteX0" fmla="*/ 1020572 w 1142265"/>
                  <a:gd name="connsiteY0" fmla="*/ 92844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20572 w 1142265"/>
                  <a:gd name="connsiteY8" fmla="*/ 92844 h 954782"/>
                  <a:gd name="connsiteX0" fmla="*/ 1008112 w 1142265"/>
                  <a:gd name="connsiteY0" fmla="*/ 72008 h 954782"/>
                  <a:gd name="connsiteX1" fmla="*/ 1020572 w 1142265"/>
                  <a:gd name="connsiteY1" fmla="*/ 92844 h 954782"/>
                  <a:gd name="connsiteX2" fmla="*/ 772922 w 1142265"/>
                  <a:gd name="connsiteY2" fmla="*/ 499244 h 954782"/>
                  <a:gd name="connsiteX3" fmla="*/ 350177 w 1142265"/>
                  <a:gd name="connsiteY3" fmla="*/ 767606 h 954782"/>
                  <a:gd name="connsiteX4" fmla="*/ 62144 w 1142265"/>
                  <a:gd name="connsiteY4" fmla="*/ 911622 h 954782"/>
                  <a:gd name="connsiteX5" fmla="*/ 404622 w 1142265"/>
                  <a:gd name="connsiteY5" fmla="*/ 931044 h 954782"/>
                  <a:gd name="connsiteX6" fmla="*/ 957072 w 1142265"/>
                  <a:gd name="connsiteY6" fmla="*/ 588144 h 954782"/>
                  <a:gd name="connsiteX7" fmla="*/ 1142265 w 1142265"/>
                  <a:gd name="connsiteY7" fmla="*/ 47526 h 954782"/>
                  <a:gd name="connsiteX8" fmla="*/ 1008112 w 1142265"/>
                  <a:gd name="connsiteY8" fmla="*/ 72008 h 954782"/>
                  <a:gd name="connsiteX0" fmla="*/ 1008112 w 1152128"/>
                  <a:gd name="connsiteY0" fmla="*/ 47526 h 930300"/>
                  <a:gd name="connsiteX1" fmla="*/ 1020572 w 1152128"/>
                  <a:gd name="connsiteY1" fmla="*/ 68362 h 930300"/>
                  <a:gd name="connsiteX2" fmla="*/ 772922 w 1152128"/>
                  <a:gd name="connsiteY2" fmla="*/ 474762 h 930300"/>
                  <a:gd name="connsiteX3" fmla="*/ 350177 w 1152128"/>
                  <a:gd name="connsiteY3" fmla="*/ 743124 h 930300"/>
                  <a:gd name="connsiteX4" fmla="*/ 62144 w 1152128"/>
                  <a:gd name="connsiteY4" fmla="*/ 887140 h 930300"/>
                  <a:gd name="connsiteX5" fmla="*/ 404622 w 1152128"/>
                  <a:gd name="connsiteY5" fmla="*/ 906562 h 930300"/>
                  <a:gd name="connsiteX6" fmla="*/ 957072 w 1152128"/>
                  <a:gd name="connsiteY6" fmla="*/ 563662 h 930300"/>
                  <a:gd name="connsiteX7" fmla="*/ 1152128 w 1152128"/>
                  <a:gd name="connsiteY7" fmla="*/ 47526 h 930300"/>
                  <a:gd name="connsiteX8" fmla="*/ 1008112 w 1152128"/>
                  <a:gd name="connsiteY8" fmla="*/ 47526 h 930300"/>
                  <a:gd name="connsiteX0" fmla="*/ 1008112 w 1152128"/>
                  <a:gd name="connsiteY0" fmla="*/ 86544 h 969318"/>
                  <a:gd name="connsiteX1" fmla="*/ 1020572 w 1152128"/>
                  <a:gd name="connsiteY1" fmla="*/ 107380 h 969318"/>
                  <a:gd name="connsiteX2" fmla="*/ 772922 w 1152128"/>
                  <a:gd name="connsiteY2" fmla="*/ 513780 h 969318"/>
                  <a:gd name="connsiteX3" fmla="*/ 350177 w 1152128"/>
                  <a:gd name="connsiteY3" fmla="*/ 782142 h 969318"/>
                  <a:gd name="connsiteX4" fmla="*/ 62144 w 1152128"/>
                  <a:gd name="connsiteY4" fmla="*/ 926158 h 969318"/>
                  <a:gd name="connsiteX5" fmla="*/ 404622 w 1152128"/>
                  <a:gd name="connsiteY5" fmla="*/ 945580 h 969318"/>
                  <a:gd name="connsiteX6" fmla="*/ 957072 w 1152128"/>
                  <a:gd name="connsiteY6" fmla="*/ 602680 h 969318"/>
                  <a:gd name="connsiteX7" fmla="*/ 1152128 w 1152128"/>
                  <a:gd name="connsiteY7" fmla="*/ 86544 h 969318"/>
                  <a:gd name="connsiteX8" fmla="*/ 1008112 w 1152128"/>
                  <a:gd name="connsiteY8" fmla="*/ 86544 h 969318"/>
                  <a:gd name="connsiteX0" fmla="*/ 1008112 w 1199191"/>
                  <a:gd name="connsiteY0" fmla="*/ 86544 h 969318"/>
                  <a:gd name="connsiteX1" fmla="*/ 1020572 w 1199191"/>
                  <a:gd name="connsiteY1" fmla="*/ 107380 h 969318"/>
                  <a:gd name="connsiteX2" fmla="*/ 772922 w 1199191"/>
                  <a:gd name="connsiteY2" fmla="*/ 513780 h 969318"/>
                  <a:gd name="connsiteX3" fmla="*/ 350177 w 1199191"/>
                  <a:gd name="connsiteY3" fmla="*/ 782142 h 969318"/>
                  <a:gd name="connsiteX4" fmla="*/ 62144 w 1199191"/>
                  <a:gd name="connsiteY4" fmla="*/ 926158 h 969318"/>
                  <a:gd name="connsiteX5" fmla="*/ 404622 w 1199191"/>
                  <a:gd name="connsiteY5" fmla="*/ 945580 h 969318"/>
                  <a:gd name="connsiteX6" fmla="*/ 957072 w 1199191"/>
                  <a:gd name="connsiteY6" fmla="*/ 602680 h 969318"/>
                  <a:gd name="connsiteX7" fmla="*/ 1152128 w 1199191"/>
                  <a:gd name="connsiteY7" fmla="*/ 86544 h 969318"/>
                  <a:gd name="connsiteX8" fmla="*/ 1008112 w 1199191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63060 w 1189329"/>
                  <a:gd name="connsiteY2" fmla="*/ 513780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94760 w 1189329"/>
                  <a:gd name="connsiteY5" fmla="*/ 94558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69318"/>
                  <a:gd name="connsiteX1" fmla="*/ 1010710 w 1189329"/>
                  <a:gd name="connsiteY1" fmla="*/ 107380 h 969318"/>
                  <a:gd name="connsiteX2" fmla="*/ 710217 w 1189329"/>
                  <a:gd name="connsiteY2" fmla="*/ 518592 h 969318"/>
                  <a:gd name="connsiteX3" fmla="*/ 350177 w 1189329"/>
                  <a:gd name="connsiteY3" fmla="*/ 734616 h 969318"/>
                  <a:gd name="connsiteX4" fmla="*/ 52282 w 1189329"/>
                  <a:gd name="connsiteY4" fmla="*/ 926158 h 969318"/>
                  <a:gd name="connsiteX5" fmla="*/ 350177 w 1189329"/>
                  <a:gd name="connsiteY5" fmla="*/ 950640 h 969318"/>
                  <a:gd name="connsiteX6" fmla="*/ 947210 w 1189329"/>
                  <a:gd name="connsiteY6" fmla="*/ 602680 h 969318"/>
                  <a:gd name="connsiteX7" fmla="*/ 1142266 w 1189329"/>
                  <a:gd name="connsiteY7" fmla="*/ 86544 h 969318"/>
                  <a:gd name="connsiteX8" fmla="*/ 998250 w 1189329"/>
                  <a:gd name="connsiteY8" fmla="*/ 86544 h 969318"/>
                  <a:gd name="connsiteX0" fmla="*/ 998250 w 1189329"/>
                  <a:gd name="connsiteY0" fmla="*/ 86544 h 977280"/>
                  <a:gd name="connsiteX1" fmla="*/ 1010710 w 1189329"/>
                  <a:gd name="connsiteY1" fmla="*/ 107380 h 977280"/>
                  <a:gd name="connsiteX2" fmla="*/ 710217 w 1189329"/>
                  <a:gd name="connsiteY2" fmla="*/ 518592 h 977280"/>
                  <a:gd name="connsiteX3" fmla="*/ 350177 w 1189329"/>
                  <a:gd name="connsiteY3" fmla="*/ 734616 h 977280"/>
                  <a:gd name="connsiteX4" fmla="*/ 52282 w 1189329"/>
                  <a:gd name="connsiteY4" fmla="*/ 926158 h 977280"/>
                  <a:gd name="connsiteX5" fmla="*/ 350177 w 1189329"/>
                  <a:gd name="connsiteY5" fmla="*/ 950640 h 977280"/>
                  <a:gd name="connsiteX6" fmla="*/ 947210 w 1189329"/>
                  <a:gd name="connsiteY6" fmla="*/ 602680 h 977280"/>
                  <a:gd name="connsiteX7" fmla="*/ 1142266 w 1189329"/>
                  <a:gd name="connsiteY7" fmla="*/ 86544 h 977280"/>
                  <a:gd name="connsiteX8" fmla="*/ 998250 w 1189329"/>
                  <a:gd name="connsiteY8" fmla="*/ 86544 h 977280"/>
                  <a:gd name="connsiteX0" fmla="*/ 1142266 w 1189329"/>
                  <a:gd name="connsiteY0" fmla="*/ 82550 h 973286"/>
                  <a:gd name="connsiteX1" fmla="*/ 1010710 w 1189329"/>
                  <a:gd name="connsiteY1" fmla="*/ 103386 h 973286"/>
                  <a:gd name="connsiteX2" fmla="*/ 710217 w 1189329"/>
                  <a:gd name="connsiteY2" fmla="*/ 514598 h 973286"/>
                  <a:gd name="connsiteX3" fmla="*/ 350177 w 1189329"/>
                  <a:gd name="connsiteY3" fmla="*/ 730622 h 973286"/>
                  <a:gd name="connsiteX4" fmla="*/ 52282 w 1189329"/>
                  <a:gd name="connsiteY4" fmla="*/ 922164 h 973286"/>
                  <a:gd name="connsiteX5" fmla="*/ 350177 w 1189329"/>
                  <a:gd name="connsiteY5" fmla="*/ 946646 h 973286"/>
                  <a:gd name="connsiteX6" fmla="*/ 947210 w 1189329"/>
                  <a:gd name="connsiteY6" fmla="*/ 598686 h 973286"/>
                  <a:gd name="connsiteX7" fmla="*/ 1142266 w 1189329"/>
                  <a:gd name="connsiteY7" fmla="*/ 82550 h 973286"/>
                  <a:gd name="connsiteX0" fmla="*/ 1142265 w 1189328"/>
                  <a:gd name="connsiteY0" fmla="*/ 82550 h 973286"/>
                  <a:gd name="connsiteX1" fmla="*/ 1010710 w 1189328"/>
                  <a:gd name="connsiteY1" fmla="*/ 103386 h 973286"/>
                  <a:gd name="connsiteX2" fmla="*/ 710217 w 1189328"/>
                  <a:gd name="connsiteY2" fmla="*/ 514598 h 973286"/>
                  <a:gd name="connsiteX3" fmla="*/ 350177 w 1189328"/>
                  <a:gd name="connsiteY3" fmla="*/ 730622 h 973286"/>
                  <a:gd name="connsiteX4" fmla="*/ 52282 w 1189328"/>
                  <a:gd name="connsiteY4" fmla="*/ 922164 h 973286"/>
                  <a:gd name="connsiteX5" fmla="*/ 350177 w 1189328"/>
                  <a:gd name="connsiteY5" fmla="*/ 946646 h 973286"/>
                  <a:gd name="connsiteX6" fmla="*/ 947210 w 1189328"/>
                  <a:gd name="connsiteY6" fmla="*/ 598686 h 973286"/>
                  <a:gd name="connsiteX7" fmla="*/ 1142265 w 1189328"/>
                  <a:gd name="connsiteY7" fmla="*/ 82550 h 973286"/>
                  <a:gd name="connsiteX0" fmla="*/ 1142265 w 1169658"/>
                  <a:gd name="connsiteY0" fmla="*/ 82550 h 973286"/>
                  <a:gd name="connsiteX1" fmla="*/ 1010710 w 1169658"/>
                  <a:gd name="connsiteY1" fmla="*/ 103386 h 973286"/>
                  <a:gd name="connsiteX2" fmla="*/ 710217 w 1169658"/>
                  <a:gd name="connsiteY2" fmla="*/ 514598 h 973286"/>
                  <a:gd name="connsiteX3" fmla="*/ 350177 w 1169658"/>
                  <a:gd name="connsiteY3" fmla="*/ 730622 h 973286"/>
                  <a:gd name="connsiteX4" fmla="*/ 52282 w 1169658"/>
                  <a:gd name="connsiteY4" fmla="*/ 922164 h 973286"/>
                  <a:gd name="connsiteX5" fmla="*/ 350177 w 1169658"/>
                  <a:gd name="connsiteY5" fmla="*/ 946646 h 973286"/>
                  <a:gd name="connsiteX6" fmla="*/ 947210 w 1169658"/>
                  <a:gd name="connsiteY6" fmla="*/ 598686 h 973286"/>
                  <a:gd name="connsiteX7" fmla="*/ 1142265 w 1169658"/>
                  <a:gd name="connsiteY7" fmla="*/ 82550 h 973286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710217 w 1169658"/>
                  <a:gd name="connsiteY2" fmla="*/ 48322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947210 w 1169658"/>
                  <a:gd name="connsiteY6" fmla="*/ 56730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792088 w 1169658"/>
                  <a:gd name="connsiteY6" fmla="*/ 43204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792088 w 1169658"/>
                  <a:gd name="connsiteY6" fmla="*/ 43204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792088 w 1169658"/>
                  <a:gd name="connsiteY6" fmla="*/ 432048 h 941908"/>
                  <a:gd name="connsiteX7" fmla="*/ 1142265 w 1169658"/>
                  <a:gd name="connsiteY7" fmla="*/ 123180 h 941908"/>
                  <a:gd name="connsiteX0" fmla="*/ 1142265 w 1169658"/>
                  <a:gd name="connsiteY0" fmla="*/ 123180 h 941908"/>
                  <a:gd name="connsiteX1" fmla="*/ 1010710 w 1169658"/>
                  <a:gd name="connsiteY1" fmla="*/ 72008 h 941908"/>
                  <a:gd name="connsiteX2" fmla="*/ 576064 w 1169658"/>
                  <a:gd name="connsiteY2" fmla="*/ 360040 h 941908"/>
                  <a:gd name="connsiteX3" fmla="*/ 350177 w 1169658"/>
                  <a:gd name="connsiteY3" fmla="*/ 699244 h 941908"/>
                  <a:gd name="connsiteX4" fmla="*/ 52282 w 1169658"/>
                  <a:gd name="connsiteY4" fmla="*/ 890786 h 941908"/>
                  <a:gd name="connsiteX5" fmla="*/ 350177 w 1169658"/>
                  <a:gd name="connsiteY5" fmla="*/ 915268 h 941908"/>
                  <a:gd name="connsiteX6" fmla="*/ 864096 w 1169658"/>
                  <a:gd name="connsiteY6" fmla="*/ 504056 h 941908"/>
                  <a:gd name="connsiteX7" fmla="*/ 792088 w 1169658"/>
                  <a:gd name="connsiteY7" fmla="*/ 432048 h 941908"/>
                  <a:gd name="connsiteX8" fmla="*/ 1142265 w 1169658"/>
                  <a:gd name="connsiteY8" fmla="*/ 123180 h 941908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350177 w 1169658"/>
                  <a:gd name="connsiteY3" fmla="*/ 699244 h 933946"/>
                  <a:gd name="connsiteX4" fmla="*/ 52282 w 1169658"/>
                  <a:gd name="connsiteY4" fmla="*/ 890786 h 933946"/>
                  <a:gd name="connsiteX5" fmla="*/ 576064 w 1169658"/>
                  <a:gd name="connsiteY5" fmla="*/ 720080 h 933946"/>
                  <a:gd name="connsiteX6" fmla="*/ 864096 w 1169658"/>
                  <a:gd name="connsiteY6" fmla="*/ 504056 h 933946"/>
                  <a:gd name="connsiteX7" fmla="*/ 792088 w 1169658"/>
                  <a:gd name="connsiteY7" fmla="*/ 432048 h 933946"/>
                  <a:gd name="connsiteX8" fmla="*/ 1142265 w 1169658"/>
                  <a:gd name="connsiteY8" fmla="*/ 123180 h 933946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576064 w 1169658"/>
                  <a:gd name="connsiteY3" fmla="*/ 504056 h 933946"/>
                  <a:gd name="connsiteX4" fmla="*/ 350177 w 1169658"/>
                  <a:gd name="connsiteY4" fmla="*/ 699244 h 933946"/>
                  <a:gd name="connsiteX5" fmla="*/ 52282 w 1169658"/>
                  <a:gd name="connsiteY5" fmla="*/ 890786 h 933946"/>
                  <a:gd name="connsiteX6" fmla="*/ 576064 w 1169658"/>
                  <a:gd name="connsiteY6" fmla="*/ 720080 h 933946"/>
                  <a:gd name="connsiteX7" fmla="*/ 864096 w 1169658"/>
                  <a:gd name="connsiteY7" fmla="*/ 504056 h 933946"/>
                  <a:gd name="connsiteX8" fmla="*/ 792088 w 1169658"/>
                  <a:gd name="connsiteY8" fmla="*/ 432048 h 933946"/>
                  <a:gd name="connsiteX9" fmla="*/ 1142265 w 1169658"/>
                  <a:gd name="connsiteY9" fmla="*/ 123180 h 933946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576064 w 1169658"/>
                  <a:gd name="connsiteY3" fmla="*/ 504056 h 933946"/>
                  <a:gd name="connsiteX4" fmla="*/ 350177 w 1169658"/>
                  <a:gd name="connsiteY4" fmla="*/ 699244 h 933946"/>
                  <a:gd name="connsiteX5" fmla="*/ 52282 w 1169658"/>
                  <a:gd name="connsiteY5" fmla="*/ 890786 h 933946"/>
                  <a:gd name="connsiteX6" fmla="*/ 576064 w 1169658"/>
                  <a:gd name="connsiteY6" fmla="*/ 720080 h 933946"/>
                  <a:gd name="connsiteX7" fmla="*/ 864096 w 1169658"/>
                  <a:gd name="connsiteY7" fmla="*/ 504056 h 933946"/>
                  <a:gd name="connsiteX8" fmla="*/ 792088 w 1169658"/>
                  <a:gd name="connsiteY8" fmla="*/ 432048 h 933946"/>
                  <a:gd name="connsiteX9" fmla="*/ 1142265 w 1169658"/>
                  <a:gd name="connsiteY9" fmla="*/ 123180 h 933946"/>
                  <a:gd name="connsiteX0" fmla="*/ 1142265 w 1169658"/>
                  <a:gd name="connsiteY0" fmla="*/ 123180 h 933946"/>
                  <a:gd name="connsiteX1" fmla="*/ 1010710 w 1169658"/>
                  <a:gd name="connsiteY1" fmla="*/ 72008 h 933946"/>
                  <a:gd name="connsiteX2" fmla="*/ 576064 w 1169658"/>
                  <a:gd name="connsiteY2" fmla="*/ 360040 h 933946"/>
                  <a:gd name="connsiteX3" fmla="*/ 576064 w 1169658"/>
                  <a:gd name="connsiteY3" fmla="*/ 504056 h 933946"/>
                  <a:gd name="connsiteX4" fmla="*/ 350177 w 1169658"/>
                  <a:gd name="connsiteY4" fmla="*/ 699244 h 933946"/>
                  <a:gd name="connsiteX5" fmla="*/ 52282 w 1169658"/>
                  <a:gd name="connsiteY5" fmla="*/ 890786 h 933946"/>
                  <a:gd name="connsiteX6" fmla="*/ 576064 w 1169658"/>
                  <a:gd name="connsiteY6" fmla="*/ 720080 h 933946"/>
                  <a:gd name="connsiteX7" fmla="*/ 864096 w 1169658"/>
                  <a:gd name="connsiteY7" fmla="*/ 504056 h 933946"/>
                  <a:gd name="connsiteX8" fmla="*/ 792088 w 1169658"/>
                  <a:gd name="connsiteY8" fmla="*/ 432048 h 933946"/>
                  <a:gd name="connsiteX9" fmla="*/ 1142265 w 1169658"/>
                  <a:gd name="connsiteY9" fmla="*/ 123180 h 933946"/>
                  <a:gd name="connsiteX0" fmla="*/ 1095854 w 1123247"/>
                  <a:gd name="connsiteY0" fmla="*/ 123180 h 933946"/>
                  <a:gd name="connsiteX1" fmla="*/ 964299 w 1123247"/>
                  <a:gd name="connsiteY1" fmla="*/ 72008 h 933946"/>
                  <a:gd name="connsiteX2" fmla="*/ 529653 w 1123247"/>
                  <a:gd name="connsiteY2" fmla="*/ 360040 h 933946"/>
                  <a:gd name="connsiteX3" fmla="*/ 529653 w 1123247"/>
                  <a:gd name="connsiteY3" fmla="*/ 504056 h 933946"/>
                  <a:gd name="connsiteX4" fmla="*/ 529653 w 1123247"/>
                  <a:gd name="connsiteY4" fmla="*/ 576064 h 933946"/>
                  <a:gd name="connsiteX5" fmla="*/ 5871 w 1123247"/>
                  <a:gd name="connsiteY5" fmla="*/ 890786 h 933946"/>
                  <a:gd name="connsiteX6" fmla="*/ 529653 w 1123247"/>
                  <a:gd name="connsiteY6" fmla="*/ 720080 h 933946"/>
                  <a:gd name="connsiteX7" fmla="*/ 817685 w 1123247"/>
                  <a:gd name="connsiteY7" fmla="*/ 504056 h 933946"/>
                  <a:gd name="connsiteX8" fmla="*/ 745677 w 1123247"/>
                  <a:gd name="connsiteY8" fmla="*/ 432048 h 933946"/>
                  <a:gd name="connsiteX9" fmla="*/ 1095854 w 1123247"/>
                  <a:gd name="connsiteY9" fmla="*/ 123180 h 933946"/>
                  <a:gd name="connsiteX0" fmla="*/ 1089984 w 1117377"/>
                  <a:gd name="connsiteY0" fmla="*/ 123180 h 933946"/>
                  <a:gd name="connsiteX1" fmla="*/ 958429 w 1117377"/>
                  <a:gd name="connsiteY1" fmla="*/ 72008 h 933946"/>
                  <a:gd name="connsiteX2" fmla="*/ 523783 w 1117377"/>
                  <a:gd name="connsiteY2" fmla="*/ 360040 h 933946"/>
                  <a:gd name="connsiteX3" fmla="*/ 523783 w 1117377"/>
                  <a:gd name="connsiteY3" fmla="*/ 504056 h 933946"/>
                  <a:gd name="connsiteX4" fmla="*/ 1 w 1117377"/>
                  <a:gd name="connsiteY4" fmla="*/ 890786 h 933946"/>
                  <a:gd name="connsiteX5" fmla="*/ 523783 w 1117377"/>
                  <a:gd name="connsiteY5" fmla="*/ 720080 h 933946"/>
                  <a:gd name="connsiteX6" fmla="*/ 811815 w 1117377"/>
                  <a:gd name="connsiteY6" fmla="*/ 504056 h 933946"/>
                  <a:gd name="connsiteX7" fmla="*/ 739807 w 1117377"/>
                  <a:gd name="connsiteY7" fmla="*/ 432048 h 933946"/>
                  <a:gd name="connsiteX8" fmla="*/ 1089984 w 1117377"/>
                  <a:gd name="connsiteY8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523782 w 1117376"/>
                  <a:gd name="connsiteY2" fmla="*/ 360040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811814 w 1117376"/>
                  <a:gd name="connsiteY5" fmla="*/ 504056 h 933946"/>
                  <a:gd name="connsiteX6" fmla="*/ 739806 w 1117376"/>
                  <a:gd name="connsiteY6" fmla="*/ 432048 h 933946"/>
                  <a:gd name="connsiteX7" fmla="*/ 1089983 w 1117376"/>
                  <a:gd name="connsiteY7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811814 w 1117376"/>
                  <a:gd name="connsiteY5" fmla="*/ 504056 h 933946"/>
                  <a:gd name="connsiteX6" fmla="*/ 739806 w 1117376"/>
                  <a:gd name="connsiteY6" fmla="*/ 432048 h 933946"/>
                  <a:gd name="connsiteX7" fmla="*/ 1089983 w 1117376"/>
                  <a:gd name="connsiteY7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739806 w 1117376"/>
                  <a:gd name="connsiteY5" fmla="*/ 43204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523782 w 1117376"/>
                  <a:gd name="connsiteY4" fmla="*/ 720080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769431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769431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769431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33946"/>
                  <a:gd name="connsiteX1" fmla="*/ 958428 w 1117376"/>
                  <a:gd name="connsiteY1" fmla="*/ 72008 h 933946"/>
                  <a:gd name="connsiteX2" fmla="*/ 324570 w 1117376"/>
                  <a:gd name="connsiteY2" fmla="*/ 469846 h 933946"/>
                  <a:gd name="connsiteX3" fmla="*/ 0 w 1117376"/>
                  <a:gd name="connsiteY3" fmla="*/ 890786 h 933946"/>
                  <a:gd name="connsiteX4" fmla="*/ 324570 w 1117376"/>
                  <a:gd name="connsiteY4" fmla="*/ 869293 h 933946"/>
                  <a:gd name="connsiteX5" fmla="*/ 820234 w 1117376"/>
                  <a:gd name="connsiteY5" fmla="*/ 569708 h 933946"/>
                  <a:gd name="connsiteX6" fmla="*/ 1089983 w 1117376"/>
                  <a:gd name="connsiteY6" fmla="*/ 123180 h 933946"/>
                  <a:gd name="connsiteX0" fmla="*/ 1089983 w 1117376"/>
                  <a:gd name="connsiteY0" fmla="*/ 123180 h 995794"/>
                  <a:gd name="connsiteX1" fmla="*/ 958428 w 1117376"/>
                  <a:gd name="connsiteY1" fmla="*/ 72008 h 995794"/>
                  <a:gd name="connsiteX2" fmla="*/ 324570 w 1117376"/>
                  <a:gd name="connsiteY2" fmla="*/ 469846 h 995794"/>
                  <a:gd name="connsiteX3" fmla="*/ 0 w 1117376"/>
                  <a:gd name="connsiteY3" fmla="*/ 890786 h 995794"/>
                  <a:gd name="connsiteX4" fmla="*/ 737624 w 1117376"/>
                  <a:gd name="connsiteY4" fmla="*/ 969154 h 995794"/>
                  <a:gd name="connsiteX5" fmla="*/ 820234 w 1117376"/>
                  <a:gd name="connsiteY5" fmla="*/ 569708 h 995794"/>
                  <a:gd name="connsiteX6" fmla="*/ 1089983 w 1117376"/>
                  <a:gd name="connsiteY6" fmla="*/ 123180 h 995794"/>
                  <a:gd name="connsiteX0" fmla="*/ 925151 w 952544"/>
                  <a:gd name="connsiteY0" fmla="*/ 123180 h 1711346"/>
                  <a:gd name="connsiteX1" fmla="*/ 793596 w 952544"/>
                  <a:gd name="connsiteY1" fmla="*/ 72008 h 1711346"/>
                  <a:gd name="connsiteX2" fmla="*/ 159738 w 952544"/>
                  <a:gd name="connsiteY2" fmla="*/ 469846 h 1711346"/>
                  <a:gd name="connsiteX3" fmla="*/ 159738 w 952544"/>
                  <a:gd name="connsiteY3" fmla="*/ 1668186 h 1711346"/>
                  <a:gd name="connsiteX4" fmla="*/ 572792 w 952544"/>
                  <a:gd name="connsiteY4" fmla="*/ 969154 h 1711346"/>
                  <a:gd name="connsiteX5" fmla="*/ 655402 w 952544"/>
                  <a:gd name="connsiteY5" fmla="*/ 569708 h 1711346"/>
                  <a:gd name="connsiteX6" fmla="*/ 925151 w 952544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247832 w 792806"/>
                  <a:gd name="connsiteY2" fmla="*/ 569707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165221 w 792806"/>
                  <a:gd name="connsiteY2" fmla="*/ 769430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165221 w 792806"/>
                  <a:gd name="connsiteY2" fmla="*/ 569707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247832 w 792806"/>
                  <a:gd name="connsiteY2" fmla="*/ 469845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247832 w 792806"/>
                  <a:gd name="connsiteY2" fmla="*/ 469845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711346"/>
                  <a:gd name="connsiteX1" fmla="*/ 633858 w 792806"/>
                  <a:gd name="connsiteY1" fmla="*/ 72008 h 1711346"/>
                  <a:gd name="connsiteX2" fmla="*/ 165221 w 792806"/>
                  <a:gd name="connsiteY2" fmla="*/ 769430 h 1711346"/>
                  <a:gd name="connsiteX3" fmla="*/ 0 w 792806"/>
                  <a:gd name="connsiteY3" fmla="*/ 1668186 h 1711346"/>
                  <a:gd name="connsiteX4" fmla="*/ 413054 w 792806"/>
                  <a:gd name="connsiteY4" fmla="*/ 969154 h 1711346"/>
                  <a:gd name="connsiteX5" fmla="*/ 495664 w 792806"/>
                  <a:gd name="connsiteY5" fmla="*/ 569708 h 1711346"/>
                  <a:gd name="connsiteX6" fmla="*/ 765413 w 792806"/>
                  <a:gd name="connsiteY6" fmla="*/ 123180 h 1711346"/>
                  <a:gd name="connsiteX0" fmla="*/ 765413 w 792806"/>
                  <a:gd name="connsiteY0" fmla="*/ 123180 h 1511621"/>
                  <a:gd name="connsiteX1" fmla="*/ 633858 w 792806"/>
                  <a:gd name="connsiteY1" fmla="*/ 72008 h 1511621"/>
                  <a:gd name="connsiteX2" fmla="*/ 165221 w 792806"/>
                  <a:gd name="connsiteY2" fmla="*/ 769430 h 1511621"/>
                  <a:gd name="connsiteX3" fmla="*/ 0 w 792806"/>
                  <a:gd name="connsiteY3" fmla="*/ 1468461 h 1511621"/>
                  <a:gd name="connsiteX4" fmla="*/ 413054 w 792806"/>
                  <a:gd name="connsiteY4" fmla="*/ 969154 h 1511621"/>
                  <a:gd name="connsiteX5" fmla="*/ 495664 w 792806"/>
                  <a:gd name="connsiteY5" fmla="*/ 569708 h 1511621"/>
                  <a:gd name="connsiteX6" fmla="*/ 765413 w 792806"/>
                  <a:gd name="connsiteY6" fmla="*/ 123180 h 1511621"/>
                  <a:gd name="connsiteX0" fmla="*/ 765413 w 792806"/>
                  <a:gd name="connsiteY0" fmla="*/ 123180 h 1511621"/>
                  <a:gd name="connsiteX1" fmla="*/ 633858 w 792806"/>
                  <a:gd name="connsiteY1" fmla="*/ 72008 h 1511621"/>
                  <a:gd name="connsiteX2" fmla="*/ 165221 w 792806"/>
                  <a:gd name="connsiteY2" fmla="*/ 769430 h 1511621"/>
                  <a:gd name="connsiteX3" fmla="*/ 0 w 792806"/>
                  <a:gd name="connsiteY3" fmla="*/ 1468461 h 1511621"/>
                  <a:gd name="connsiteX4" fmla="*/ 413054 w 792806"/>
                  <a:gd name="connsiteY4" fmla="*/ 869293 h 1511621"/>
                  <a:gd name="connsiteX5" fmla="*/ 495664 w 792806"/>
                  <a:gd name="connsiteY5" fmla="*/ 569708 h 1511621"/>
                  <a:gd name="connsiteX6" fmla="*/ 765413 w 792806"/>
                  <a:gd name="connsiteY6" fmla="*/ 123180 h 1511621"/>
                  <a:gd name="connsiteX0" fmla="*/ 765413 w 792806"/>
                  <a:gd name="connsiteY0" fmla="*/ 123180 h 1511621"/>
                  <a:gd name="connsiteX1" fmla="*/ 633858 w 792806"/>
                  <a:gd name="connsiteY1" fmla="*/ 72008 h 1511621"/>
                  <a:gd name="connsiteX2" fmla="*/ 165221 w 792806"/>
                  <a:gd name="connsiteY2" fmla="*/ 769430 h 1511621"/>
                  <a:gd name="connsiteX3" fmla="*/ 0 w 792806"/>
                  <a:gd name="connsiteY3" fmla="*/ 1468461 h 1511621"/>
                  <a:gd name="connsiteX4" fmla="*/ 413054 w 792806"/>
                  <a:gd name="connsiteY4" fmla="*/ 869293 h 1511621"/>
                  <a:gd name="connsiteX5" fmla="*/ 578275 w 792806"/>
                  <a:gd name="connsiteY5" fmla="*/ 569708 h 1511621"/>
                  <a:gd name="connsiteX6" fmla="*/ 765413 w 792806"/>
                  <a:gd name="connsiteY6" fmla="*/ 123180 h 1511621"/>
                  <a:gd name="connsiteX0" fmla="*/ 765413 w 878462"/>
                  <a:gd name="connsiteY0" fmla="*/ 123180 h 1511621"/>
                  <a:gd name="connsiteX1" fmla="*/ 633858 w 878462"/>
                  <a:gd name="connsiteY1" fmla="*/ 72008 h 1511621"/>
                  <a:gd name="connsiteX2" fmla="*/ 165221 w 878462"/>
                  <a:gd name="connsiteY2" fmla="*/ 769430 h 1511621"/>
                  <a:gd name="connsiteX3" fmla="*/ 0 w 878462"/>
                  <a:gd name="connsiteY3" fmla="*/ 1468461 h 1511621"/>
                  <a:gd name="connsiteX4" fmla="*/ 413054 w 878462"/>
                  <a:gd name="connsiteY4" fmla="*/ 869293 h 1511621"/>
                  <a:gd name="connsiteX5" fmla="*/ 834874 w 878462"/>
                  <a:gd name="connsiteY5" fmla="*/ 645717 h 1511621"/>
                  <a:gd name="connsiteX6" fmla="*/ 765413 w 878462"/>
                  <a:gd name="connsiteY6" fmla="*/ 123180 h 1511621"/>
                  <a:gd name="connsiteX0" fmla="*/ 939231 w 966624"/>
                  <a:gd name="connsiteY0" fmla="*/ 387430 h 1511621"/>
                  <a:gd name="connsiteX1" fmla="*/ 633858 w 966624"/>
                  <a:gd name="connsiteY1" fmla="*/ 72008 h 1511621"/>
                  <a:gd name="connsiteX2" fmla="*/ 165221 w 966624"/>
                  <a:gd name="connsiteY2" fmla="*/ 769430 h 1511621"/>
                  <a:gd name="connsiteX3" fmla="*/ 0 w 966624"/>
                  <a:gd name="connsiteY3" fmla="*/ 1468461 h 1511621"/>
                  <a:gd name="connsiteX4" fmla="*/ 413054 w 966624"/>
                  <a:gd name="connsiteY4" fmla="*/ 869293 h 1511621"/>
                  <a:gd name="connsiteX5" fmla="*/ 834874 w 966624"/>
                  <a:gd name="connsiteY5" fmla="*/ 645717 h 1511621"/>
                  <a:gd name="connsiteX6" fmla="*/ 939231 w 966624"/>
                  <a:gd name="connsiteY6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165221 w 982820"/>
                  <a:gd name="connsiteY2" fmla="*/ 769430 h 1511621"/>
                  <a:gd name="connsiteX3" fmla="*/ 0 w 982820"/>
                  <a:gd name="connsiteY3" fmla="*/ 1468461 h 1511621"/>
                  <a:gd name="connsiteX4" fmla="*/ 413054 w 982820"/>
                  <a:gd name="connsiteY4" fmla="*/ 869293 h 1511621"/>
                  <a:gd name="connsiteX5" fmla="*/ 939231 w 982820"/>
                  <a:gd name="connsiteY5" fmla="*/ 774861 h 1511621"/>
                  <a:gd name="connsiteX6" fmla="*/ 939231 w 982820"/>
                  <a:gd name="connsiteY6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165221 w 982820"/>
                  <a:gd name="connsiteY2" fmla="*/ 769430 h 1511621"/>
                  <a:gd name="connsiteX3" fmla="*/ 0 w 982820"/>
                  <a:gd name="connsiteY3" fmla="*/ 1468461 h 1511621"/>
                  <a:gd name="connsiteX4" fmla="*/ 730513 w 982820"/>
                  <a:gd name="connsiteY4" fmla="*/ 1033148 h 1511621"/>
                  <a:gd name="connsiteX5" fmla="*/ 939231 w 982820"/>
                  <a:gd name="connsiteY5" fmla="*/ 774861 h 1511621"/>
                  <a:gd name="connsiteX6" fmla="*/ 939231 w 982820"/>
                  <a:gd name="connsiteY6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626154 w 982820"/>
                  <a:gd name="connsiteY2" fmla="*/ 645717 h 1511621"/>
                  <a:gd name="connsiteX3" fmla="*/ 165221 w 982820"/>
                  <a:gd name="connsiteY3" fmla="*/ 769430 h 1511621"/>
                  <a:gd name="connsiteX4" fmla="*/ 0 w 982820"/>
                  <a:gd name="connsiteY4" fmla="*/ 1468461 h 1511621"/>
                  <a:gd name="connsiteX5" fmla="*/ 730513 w 982820"/>
                  <a:gd name="connsiteY5" fmla="*/ 1033148 h 1511621"/>
                  <a:gd name="connsiteX6" fmla="*/ 939231 w 982820"/>
                  <a:gd name="connsiteY6" fmla="*/ 774861 h 1511621"/>
                  <a:gd name="connsiteX7" fmla="*/ 939231 w 982820"/>
                  <a:gd name="connsiteY7" fmla="*/ 387430 h 1511621"/>
                  <a:gd name="connsiteX0" fmla="*/ 939231 w 982820"/>
                  <a:gd name="connsiteY0" fmla="*/ 387430 h 1511621"/>
                  <a:gd name="connsiteX1" fmla="*/ 633858 w 982820"/>
                  <a:gd name="connsiteY1" fmla="*/ 72008 h 1511621"/>
                  <a:gd name="connsiteX2" fmla="*/ 626154 w 982820"/>
                  <a:gd name="connsiteY2" fmla="*/ 645717 h 1511621"/>
                  <a:gd name="connsiteX3" fmla="*/ 208717 w 982820"/>
                  <a:gd name="connsiteY3" fmla="*/ 1033148 h 1511621"/>
                  <a:gd name="connsiteX4" fmla="*/ 0 w 982820"/>
                  <a:gd name="connsiteY4" fmla="*/ 1468461 h 1511621"/>
                  <a:gd name="connsiteX5" fmla="*/ 730513 w 982820"/>
                  <a:gd name="connsiteY5" fmla="*/ 1033148 h 1511621"/>
                  <a:gd name="connsiteX6" fmla="*/ 939231 w 982820"/>
                  <a:gd name="connsiteY6" fmla="*/ 774861 h 1511621"/>
                  <a:gd name="connsiteX7" fmla="*/ 939231 w 982820"/>
                  <a:gd name="connsiteY7" fmla="*/ 387430 h 1511621"/>
                  <a:gd name="connsiteX0" fmla="*/ 1160814 w 1204403"/>
                  <a:gd name="connsiteY0" fmla="*/ 387430 h 1810385"/>
                  <a:gd name="connsiteX1" fmla="*/ 855441 w 1204403"/>
                  <a:gd name="connsiteY1" fmla="*/ 72008 h 1810385"/>
                  <a:gd name="connsiteX2" fmla="*/ 847737 w 1204403"/>
                  <a:gd name="connsiteY2" fmla="*/ 645717 h 1810385"/>
                  <a:gd name="connsiteX3" fmla="*/ 430300 w 1204403"/>
                  <a:gd name="connsiteY3" fmla="*/ 1033148 h 1810385"/>
                  <a:gd name="connsiteX4" fmla="*/ 0 w 1204403"/>
                  <a:gd name="connsiteY4" fmla="*/ 1767225 h 1810385"/>
                  <a:gd name="connsiteX5" fmla="*/ 952096 w 1204403"/>
                  <a:gd name="connsiteY5" fmla="*/ 1033148 h 1810385"/>
                  <a:gd name="connsiteX6" fmla="*/ 1160814 w 1204403"/>
                  <a:gd name="connsiteY6" fmla="*/ 774861 h 1810385"/>
                  <a:gd name="connsiteX7" fmla="*/ 1160814 w 1204403"/>
                  <a:gd name="connsiteY7" fmla="*/ 387430 h 1810385"/>
                  <a:gd name="connsiteX0" fmla="*/ 1160814 w 1204403"/>
                  <a:gd name="connsiteY0" fmla="*/ 387430 h 1810385"/>
                  <a:gd name="connsiteX1" fmla="*/ 855441 w 1204403"/>
                  <a:gd name="connsiteY1" fmla="*/ 72008 h 1810385"/>
                  <a:gd name="connsiteX2" fmla="*/ 847737 w 1204403"/>
                  <a:gd name="connsiteY2" fmla="*/ 645717 h 1810385"/>
                  <a:gd name="connsiteX3" fmla="*/ 163803 w 1204403"/>
                  <a:gd name="connsiteY3" fmla="*/ 1200367 h 1810385"/>
                  <a:gd name="connsiteX4" fmla="*/ 0 w 1204403"/>
                  <a:gd name="connsiteY4" fmla="*/ 1767225 h 1810385"/>
                  <a:gd name="connsiteX5" fmla="*/ 952096 w 1204403"/>
                  <a:gd name="connsiteY5" fmla="*/ 1033148 h 1810385"/>
                  <a:gd name="connsiteX6" fmla="*/ 1160814 w 1204403"/>
                  <a:gd name="connsiteY6" fmla="*/ 774861 h 1810385"/>
                  <a:gd name="connsiteX7" fmla="*/ 1160814 w 1204403"/>
                  <a:gd name="connsiteY7" fmla="*/ 387430 h 1810385"/>
                  <a:gd name="connsiteX0" fmla="*/ 1160814 w 1204403"/>
                  <a:gd name="connsiteY0" fmla="*/ 387430 h 1810385"/>
                  <a:gd name="connsiteX1" fmla="*/ 855441 w 1204403"/>
                  <a:gd name="connsiteY1" fmla="*/ 72008 h 1810385"/>
                  <a:gd name="connsiteX2" fmla="*/ 847737 w 1204403"/>
                  <a:gd name="connsiteY2" fmla="*/ 645717 h 1810385"/>
                  <a:gd name="connsiteX3" fmla="*/ 163803 w 1204403"/>
                  <a:gd name="connsiteY3" fmla="*/ 1200367 h 1810385"/>
                  <a:gd name="connsiteX4" fmla="*/ 0 w 1204403"/>
                  <a:gd name="connsiteY4" fmla="*/ 1767225 h 1810385"/>
                  <a:gd name="connsiteX5" fmla="*/ 1057151 w 1204403"/>
                  <a:gd name="connsiteY5" fmla="*/ 1198339 h 1810385"/>
                  <a:gd name="connsiteX6" fmla="*/ 1160814 w 1204403"/>
                  <a:gd name="connsiteY6" fmla="*/ 774861 h 1810385"/>
                  <a:gd name="connsiteX7" fmla="*/ 1160814 w 1204403"/>
                  <a:gd name="connsiteY7" fmla="*/ 387430 h 1810385"/>
                  <a:gd name="connsiteX0" fmla="*/ 1160814 w 1389125"/>
                  <a:gd name="connsiteY0" fmla="*/ 387430 h 1810385"/>
                  <a:gd name="connsiteX1" fmla="*/ 855441 w 1389125"/>
                  <a:gd name="connsiteY1" fmla="*/ 72008 h 1810385"/>
                  <a:gd name="connsiteX2" fmla="*/ 847737 w 1389125"/>
                  <a:gd name="connsiteY2" fmla="*/ 645717 h 1810385"/>
                  <a:gd name="connsiteX3" fmla="*/ 163803 w 1389125"/>
                  <a:gd name="connsiteY3" fmla="*/ 1200367 h 1810385"/>
                  <a:gd name="connsiteX4" fmla="*/ 0 w 1389125"/>
                  <a:gd name="connsiteY4" fmla="*/ 1767225 h 1810385"/>
                  <a:gd name="connsiteX5" fmla="*/ 1057151 w 1389125"/>
                  <a:gd name="connsiteY5" fmla="*/ 1198339 h 1810385"/>
                  <a:gd name="connsiteX6" fmla="*/ 1345536 w 1389125"/>
                  <a:gd name="connsiteY6" fmla="*/ 848599 h 1810385"/>
                  <a:gd name="connsiteX7" fmla="*/ 1160814 w 1389125"/>
                  <a:gd name="connsiteY7" fmla="*/ 387430 h 1810385"/>
                  <a:gd name="connsiteX0" fmla="*/ 1345536 w 1389125"/>
                  <a:gd name="connsiteY0" fmla="*/ 498859 h 1810385"/>
                  <a:gd name="connsiteX1" fmla="*/ 855441 w 1389125"/>
                  <a:gd name="connsiteY1" fmla="*/ 72008 h 1810385"/>
                  <a:gd name="connsiteX2" fmla="*/ 847737 w 1389125"/>
                  <a:gd name="connsiteY2" fmla="*/ 645717 h 1810385"/>
                  <a:gd name="connsiteX3" fmla="*/ 163803 w 1389125"/>
                  <a:gd name="connsiteY3" fmla="*/ 1200367 h 1810385"/>
                  <a:gd name="connsiteX4" fmla="*/ 0 w 1389125"/>
                  <a:gd name="connsiteY4" fmla="*/ 1767225 h 1810385"/>
                  <a:gd name="connsiteX5" fmla="*/ 1057151 w 1389125"/>
                  <a:gd name="connsiteY5" fmla="*/ 1198339 h 1810385"/>
                  <a:gd name="connsiteX6" fmla="*/ 1345536 w 1389125"/>
                  <a:gd name="connsiteY6" fmla="*/ 848599 h 1810385"/>
                  <a:gd name="connsiteX7" fmla="*/ 1345536 w 1389125"/>
                  <a:gd name="connsiteY7" fmla="*/ 498859 h 1810385"/>
                  <a:gd name="connsiteX0" fmla="*/ 1341471 w 1385060"/>
                  <a:gd name="connsiteY0" fmla="*/ 498859 h 2290719"/>
                  <a:gd name="connsiteX1" fmla="*/ 851376 w 1385060"/>
                  <a:gd name="connsiteY1" fmla="*/ 72008 h 2290719"/>
                  <a:gd name="connsiteX2" fmla="*/ 843672 w 1385060"/>
                  <a:gd name="connsiteY2" fmla="*/ 645717 h 2290719"/>
                  <a:gd name="connsiteX3" fmla="*/ 159738 w 1385060"/>
                  <a:gd name="connsiteY3" fmla="*/ 1200367 h 2290719"/>
                  <a:gd name="connsiteX4" fmla="*/ 187932 w 1385060"/>
                  <a:gd name="connsiteY4" fmla="*/ 2247560 h 2290719"/>
                  <a:gd name="connsiteX5" fmla="*/ 1053086 w 1385060"/>
                  <a:gd name="connsiteY5" fmla="*/ 1198339 h 2290719"/>
                  <a:gd name="connsiteX6" fmla="*/ 1341471 w 1385060"/>
                  <a:gd name="connsiteY6" fmla="*/ 848599 h 2290719"/>
                  <a:gd name="connsiteX7" fmla="*/ 1341471 w 1385060"/>
                  <a:gd name="connsiteY7" fmla="*/ 498859 h 2290719"/>
                  <a:gd name="connsiteX0" fmla="*/ 1341471 w 1385060"/>
                  <a:gd name="connsiteY0" fmla="*/ 498859 h 2290719"/>
                  <a:gd name="connsiteX1" fmla="*/ 851376 w 1385060"/>
                  <a:gd name="connsiteY1" fmla="*/ 72008 h 2290719"/>
                  <a:gd name="connsiteX2" fmla="*/ 843672 w 1385060"/>
                  <a:gd name="connsiteY2" fmla="*/ 645717 h 2290719"/>
                  <a:gd name="connsiteX3" fmla="*/ 159738 w 1385060"/>
                  <a:gd name="connsiteY3" fmla="*/ 1200367 h 2290719"/>
                  <a:gd name="connsiteX4" fmla="*/ 187932 w 1385060"/>
                  <a:gd name="connsiteY4" fmla="*/ 2247560 h 2290719"/>
                  <a:gd name="connsiteX5" fmla="*/ 908894 w 1385060"/>
                  <a:gd name="connsiteY5" fmla="*/ 1548080 h 2290719"/>
                  <a:gd name="connsiteX6" fmla="*/ 1341471 w 1385060"/>
                  <a:gd name="connsiteY6" fmla="*/ 848599 h 2290719"/>
                  <a:gd name="connsiteX7" fmla="*/ 1341471 w 1385060"/>
                  <a:gd name="connsiteY7" fmla="*/ 498859 h 2290719"/>
                  <a:gd name="connsiteX0" fmla="*/ 1169084 w 1212673"/>
                  <a:gd name="connsiteY0" fmla="*/ 498859 h 2290719"/>
                  <a:gd name="connsiteX1" fmla="*/ 678989 w 1212673"/>
                  <a:gd name="connsiteY1" fmla="*/ 72008 h 2290719"/>
                  <a:gd name="connsiteX2" fmla="*/ 671285 w 1212673"/>
                  <a:gd name="connsiteY2" fmla="*/ 645717 h 2290719"/>
                  <a:gd name="connsiteX3" fmla="*/ 159737 w 1212673"/>
                  <a:gd name="connsiteY3" fmla="*/ 1373209 h 2290719"/>
                  <a:gd name="connsiteX4" fmla="*/ 15545 w 1212673"/>
                  <a:gd name="connsiteY4" fmla="*/ 2247560 h 2290719"/>
                  <a:gd name="connsiteX5" fmla="*/ 736507 w 1212673"/>
                  <a:gd name="connsiteY5" fmla="*/ 1548080 h 2290719"/>
                  <a:gd name="connsiteX6" fmla="*/ 1169084 w 1212673"/>
                  <a:gd name="connsiteY6" fmla="*/ 848599 h 2290719"/>
                  <a:gd name="connsiteX7" fmla="*/ 1169084 w 1212673"/>
                  <a:gd name="connsiteY7" fmla="*/ 498859 h 2290719"/>
                  <a:gd name="connsiteX0" fmla="*/ 1169084 w 1212673"/>
                  <a:gd name="connsiteY0" fmla="*/ 498859 h 2290719"/>
                  <a:gd name="connsiteX1" fmla="*/ 678989 w 1212673"/>
                  <a:gd name="connsiteY1" fmla="*/ 72008 h 2290719"/>
                  <a:gd name="connsiteX2" fmla="*/ 671285 w 1212673"/>
                  <a:gd name="connsiteY2" fmla="*/ 645717 h 2290719"/>
                  <a:gd name="connsiteX3" fmla="*/ 159737 w 1212673"/>
                  <a:gd name="connsiteY3" fmla="*/ 1373209 h 2290719"/>
                  <a:gd name="connsiteX4" fmla="*/ 15545 w 1212673"/>
                  <a:gd name="connsiteY4" fmla="*/ 2247560 h 2290719"/>
                  <a:gd name="connsiteX5" fmla="*/ 880699 w 1212673"/>
                  <a:gd name="connsiteY5" fmla="*/ 1722950 h 2290719"/>
                  <a:gd name="connsiteX6" fmla="*/ 1169084 w 1212673"/>
                  <a:gd name="connsiteY6" fmla="*/ 848599 h 2290719"/>
                  <a:gd name="connsiteX7" fmla="*/ 1169084 w 1212673"/>
                  <a:gd name="connsiteY7" fmla="*/ 498859 h 2290719"/>
                  <a:gd name="connsiteX0" fmla="*/ 1169084 w 1356865"/>
                  <a:gd name="connsiteY0" fmla="*/ 498859 h 2290719"/>
                  <a:gd name="connsiteX1" fmla="*/ 678989 w 1356865"/>
                  <a:gd name="connsiteY1" fmla="*/ 72008 h 2290719"/>
                  <a:gd name="connsiteX2" fmla="*/ 671285 w 1356865"/>
                  <a:gd name="connsiteY2" fmla="*/ 645717 h 2290719"/>
                  <a:gd name="connsiteX3" fmla="*/ 159737 w 1356865"/>
                  <a:gd name="connsiteY3" fmla="*/ 1373209 h 2290719"/>
                  <a:gd name="connsiteX4" fmla="*/ 15545 w 1356865"/>
                  <a:gd name="connsiteY4" fmla="*/ 2247560 h 2290719"/>
                  <a:gd name="connsiteX5" fmla="*/ 880699 w 1356865"/>
                  <a:gd name="connsiteY5" fmla="*/ 1722950 h 2290719"/>
                  <a:gd name="connsiteX6" fmla="*/ 1313276 w 1356865"/>
                  <a:gd name="connsiteY6" fmla="*/ 1023469 h 2290719"/>
                  <a:gd name="connsiteX7" fmla="*/ 1169084 w 1356865"/>
                  <a:gd name="connsiteY7" fmla="*/ 498859 h 2290719"/>
                  <a:gd name="connsiteX0" fmla="*/ 1169084 w 1356865"/>
                  <a:gd name="connsiteY0" fmla="*/ 498859 h 2290719"/>
                  <a:gd name="connsiteX1" fmla="*/ 678989 w 1356865"/>
                  <a:gd name="connsiteY1" fmla="*/ 72008 h 2290719"/>
                  <a:gd name="connsiteX2" fmla="*/ 736507 w 1356865"/>
                  <a:gd name="connsiteY2" fmla="*/ 848599 h 2290719"/>
                  <a:gd name="connsiteX3" fmla="*/ 159737 w 1356865"/>
                  <a:gd name="connsiteY3" fmla="*/ 1373209 h 2290719"/>
                  <a:gd name="connsiteX4" fmla="*/ 15545 w 1356865"/>
                  <a:gd name="connsiteY4" fmla="*/ 2247560 h 2290719"/>
                  <a:gd name="connsiteX5" fmla="*/ 880699 w 1356865"/>
                  <a:gd name="connsiteY5" fmla="*/ 1722950 h 2290719"/>
                  <a:gd name="connsiteX6" fmla="*/ 1313276 w 1356865"/>
                  <a:gd name="connsiteY6" fmla="*/ 1023469 h 2290719"/>
                  <a:gd name="connsiteX7" fmla="*/ 1169084 w 1356865"/>
                  <a:gd name="connsiteY7" fmla="*/ 498859 h 2290719"/>
                  <a:gd name="connsiteX0" fmla="*/ 1169084 w 1356865"/>
                  <a:gd name="connsiteY0" fmla="*/ 498859 h 2290719"/>
                  <a:gd name="connsiteX1" fmla="*/ 678989 w 1356865"/>
                  <a:gd name="connsiteY1" fmla="*/ 72008 h 2290719"/>
                  <a:gd name="connsiteX2" fmla="*/ 736507 w 1356865"/>
                  <a:gd name="connsiteY2" fmla="*/ 848599 h 2290719"/>
                  <a:gd name="connsiteX3" fmla="*/ 159737 w 1356865"/>
                  <a:gd name="connsiteY3" fmla="*/ 1722950 h 2290719"/>
                  <a:gd name="connsiteX4" fmla="*/ 15545 w 1356865"/>
                  <a:gd name="connsiteY4" fmla="*/ 2247560 h 2290719"/>
                  <a:gd name="connsiteX5" fmla="*/ 880699 w 1356865"/>
                  <a:gd name="connsiteY5" fmla="*/ 1722950 h 2290719"/>
                  <a:gd name="connsiteX6" fmla="*/ 1313276 w 1356865"/>
                  <a:gd name="connsiteY6" fmla="*/ 1023469 h 2290719"/>
                  <a:gd name="connsiteX7" fmla="*/ 1169084 w 1356865"/>
                  <a:gd name="connsiteY7" fmla="*/ 498859 h 2290719"/>
                  <a:gd name="connsiteX0" fmla="*/ 1169084 w 1356865"/>
                  <a:gd name="connsiteY0" fmla="*/ 498859 h 2249957"/>
                  <a:gd name="connsiteX1" fmla="*/ 678989 w 1356865"/>
                  <a:gd name="connsiteY1" fmla="*/ 72008 h 2249957"/>
                  <a:gd name="connsiteX2" fmla="*/ 736507 w 1356865"/>
                  <a:gd name="connsiteY2" fmla="*/ 848599 h 2249957"/>
                  <a:gd name="connsiteX3" fmla="*/ 159737 w 1356865"/>
                  <a:gd name="connsiteY3" fmla="*/ 1722950 h 2249957"/>
                  <a:gd name="connsiteX4" fmla="*/ 15545 w 1356865"/>
                  <a:gd name="connsiteY4" fmla="*/ 2247560 h 2249957"/>
                  <a:gd name="connsiteX5" fmla="*/ 880699 w 1356865"/>
                  <a:gd name="connsiteY5" fmla="*/ 1722950 h 2249957"/>
                  <a:gd name="connsiteX6" fmla="*/ 880699 w 1356865"/>
                  <a:gd name="connsiteY6" fmla="*/ 1722950 h 2249957"/>
                  <a:gd name="connsiteX7" fmla="*/ 1313276 w 1356865"/>
                  <a:gd name="connsiteY7" fmla="*/ 1023469 h 2249957"/>
                  <a:gd name="connsiteX8" fmla="*/ 1169084 w 1356865"/>
                  <a:gd name="connsiteY8" fmla="*/ 498859 h 2249957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414940 w 2035298"/>
                  <a:gd name="connsiteY2" fmla="*/ 848599 h 2661441"/>
                  <a:gd name="connsiteX3" fmla="*/ 838170 w 2035298"/>
                  <a:gd name="connsiteY3" fmla="*/ 1722950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1559132 w 2035298"/>
                  <a:gd name="connsiteY6" fmla="*/ 1722950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414940 w 2035298"/>
                  <a:gd name="connsiteY2" fmla="*/ 848599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1559132 w 2035298"/>
                  <a:gd name="connsiteY6" fmla="*/ 1722950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414940 w 2035298"/>
                  <a:gd name="connsiteY2" fmla="*/ 848599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678433 w 2035298"/>
                  <a:gd name="connsiteY6" fmla="*/ 2454499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017649 w 2035298"/>
                  <a:gd name="connsiteY2" fmla="*/ 1227248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678433 w 2035298"/>
                  <a:gd name="connsiteY6" fmla="*/ 2454499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356865 w 2035298"/>
                  <a:gd name="connsiteY2" fmla="*/ 1022706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678433 w 2035298"/>
                  <a:gd name="connsiteY6" fmla="*/ 2454499 h 2661441"/>
                  <a:gd name="connsiteX7" fmla="*/ 1991709 w 2035298"/>
                  <a:gd name="connsiteY7" fmla="*/ 1023469 h 2661441"/>
                  <a:gd name="connsiteX8" fmla="*/ 1847517 w 2035298"/>
                  <a:gd name="connsiteY8" fmla="*/ 498859 h 2661441"/>
                  <a:gd name="connsiteX0" fmla="*/ 1847517 w 2035298"/>
                  <a:gd name="connsiteY0" fmla="*/ 498859 h 2661441"/>
                  <a:gd name="connsiteX1" fmla="*/ 1357422 w 2035298"/>
                  <a:gd name="connsiteY1" fmla="*/ 72008 h 2661441"/>
                  <a:gd name="connsiteX2" fmla="*/ 1356865 w 2035298"/>
                  <a:gd name="connsiteY2" fmla="*/ 1022706 h 2661441"/>
                  <a:gd name="connsiteX3" fmla="*/ 339216 w 2035298"/>
                  <a:gd name="connsiteY3" fmla="*/ 2045415 h 2661441"/>
                  <a:gd name="connsiteX4" fmla="*/ 0 w 2035298"/>
                  <a:gd name="connsiteY4" fmla="*/ 2659043 h 2661441"/>
                  <a:gd name="connsiteX5" fmla="*/ 1559132 w 2035298"/>
                  <a:gd name="connsiteY5" fmla="*/ 1722950 h 2661441"/>
                  <a:gd name="connsiteX6" fmla="*/ 1991709 w 2035298"/>
                  <a:gd name="connsiteY6" fmla="*/ 1023469 h 2661441"/>
                  <a:gd name="connsiteX7" fmla="*/ 1847517 w 2035298"/>
                  <a:gd name="connsiteY7" fmla="*/ 498859 h 2661441"/>
                  <a:gd name="connsiteX0" fmla="*/ 1847517 w 2035298"/>
                  <a:gd name="connsiteY0" fmla="*/ 381760 h 2544342"/>
                  <a:gd name="connsiteX1" fmla="*/ 1725246 w 2035298"/>
                  <a:gd name="connsiteY1" fmla="*/ 72007 h 2544342"/>
                  <a:gd name="connsiteX2" fmla="*/ 1356865 w 2035298"/>
                  <a:gd name="connsiteY2" fmla="*/ 905607 h 2544342"/>
                  <a:gd name="connsiteX3" fmla="*/ 339216 w 2035298"/>
                  <a:gd name="connsiteY3" fmla="*/ 1928316 h 2544342"/>
                  <a:gd name="connsiteX4" fmla="*/ 0 w 2035298"/>
                  <a:gd name="connsiteY4" fmla="*/ 2541944 h 2544342"/>
                  <a:gd name="connsiteX5" fmla="*/ 1559132 w 2035298"/>
                  <a:gd name="connsiteY5" fmla="*/ 1605851 h 2544342"/>
                  <a:gd name="connsiteX6" fmla="*/ 1991709 w 2035298"/>
                  <a:gd name="connsiteY6" fmla="*/ 906370 h 2544342"/>
                  <a:gd name="connsiteX7" fmla="*/ 1847517 w 2035298"/>
                  <a:gd name="connsiteY7" fmla="*/ 381760 h 2544342"/>
                  <a:gd name="connsiteX0" fmla="*/ 1847517 w 2035298"/>
                  <a:gd name="connsiteY0" fmla="*/ 381760 h 2544342"/>
                  <a:gd name="connsiteX1" fmla="*/ 1725246 w 2035298"/>
                  <a:gd name="connsiteY1" fmla="*/ 72007 h 2544342"/>
                  <a:gd name="connsiteX2" fmla="*/ 1247987 w 2035298"/>
                  <a:gd name="connsiteY2" fmla="*/ 1299258 h 2544342"/>
                  <a:gd name="connsiteX3" fmla="*/ 339216 w 2035298"/>
                  <a:gd name="connsiteY3" fmla="*/ 1928316 h 2544342"/>
                  <a:gd name="connsiteX4" fmla="*/ 0 w 2035298"/>
                  <a:gd name="connsiteY4" fmla="*/ 2541944 h 2544342"/>
                  <a:gd name="connsiteX5" fmla="*/ 1559132 w 2035298"/>
                  <a:gd name="connsiteY5" fmla="*/ 1605851 h 2544342"/>
                  <a:gd name="connsiteX6" fmla="*/ 1991709 w 2035298"/>
                  <a:gd name="connsiteY6" fmla="*/ 906370 h 2544342"/>
                  <a:gd name="connsiteX7" fmla="*/ 1847517 w 2035298"/>
                  <a:gd name="connsiteY7" fmla="*/ 381760 h 2544342"/>
                  <a:gd name="connsiteX0" fmla="*/ 1847517 w 2035298"/>
                  <a:gd name="connsiteY0" fmla="*/ 381760 h 2544342"/>
                  <a:gd name="connsiteX1" fmla="*/ 1725246 w 2035298"/>
                  <a:gd name="connsiteY1" fmla="*/ 72007 h 2544342"/>
                  <a:gd name="connsiteX2" fmla="*/ 1247987 w 2035298"/>
                  <a:gd name="connsiteY2" fmla="*/ 276550 h 2544342"/>
                  <a:gd name="connsiteX3" fmla="*/ 1247987 w 2035298"/>
                  <a:gd name="connsiteY3" fmla="*/ 1299258 h 2544342"/>
                  <a:gd name="connsiteX4" fmla="*/ 339216 w 2035298"/>
                  <a:gd name="connsiteY4" fmla="*/ 1928316 h 2544342"/>
                  <a:gd name="connsiteX5" fmla="*/ 0 w 2035298"/>
                  <a:gd name="connsiteY5" fmla="*/ 2541944 h 2544342"/>
                  <a:gd name="connsiteX6" fmla="*/ 1559132 w 2035298"/>
                  <a:gd name="connsiteY6" fmla="*/ 1605851 h 2544342"/>
                  <a:gd name="connsiteX7" fmla="*/ 1991709 w 2035298"/>
                  <a:gd name="connsiteY7" fmla="*/ 906370 h 2544342"/>
                  <a:gd name="connsiteX8" fmla="*/ 1847517 w 2035298"/>
                  <a:gd name="connsiteY8" fmla="*/ 381760 h 2544342"/>
                  <a:gd name="connsiteX0" fmla="*/ 1847517 w 2129188"/>
                  <a:gd name="connsiteY0" fmla="*/ 309752 h 2472334"/>
                  <a:gd name="connsiteX1" fmla="*/ 1725246 w 2129188"/>
                  <a:gd name="connsiteY1" fmla="*/ -1 h 2472334"/>
                  <a:gd name="connsiteX2" fmla="*/ 1247987 w 2129188"/>
                  <a:gd name="connsiteY2" fmla="*/ 204542 h 2472334"/>
                  <a:gd name="connsiteX3" fmla="*/ 1247987 w 2129188"/>
                  <a:gd name="connsiteY3" fmla="*/ 1227250 h 2472334"/>
                  <a:gd name="connsiteX4" fmla="*/ 339216 w 2129188"/>
                  <a:gd name="connsiteY4" fmla="*/ 1856308 h 2472334"/>
                  <a:gd name="connsiteX5" fmla="*/ 0 w 2129188"/>
                  <a:gd name="connsiteY5" fmla="*/ 2469936 h 2472334"/>
                  <a:gd name="connsiteX6" fmla="*/ 1559132 w 2129188"/>
                  <a:gd name="connsiteY6" fmla="*/ 1533843 h 2472334"/>
                  <a:gd name="connsiteX7" fmla="*/ 1991709 w 2129188"/>
                  <a:gd name="connsiteY7" fmla="*/ 834362 h 2472334"/>
                  <a:gd name="connsiteX8" fmla="*/ 1847517 w 2129188"/>
                  <a:gd name="connsiteY8" fmla="*/ 309752 h 2472334"/>
                  <a:gd name="connsiteX0" fmla="*/ 1847517 w 2035298"/>
                  <a:gd name="connsiteY0" fmla="*/ 309752 h 2472334"/>
                  <a:gd name="connsiteX1" fmla="*/ 1486617 w 2035298"/>
                  <a:gd name="connsiteY1" fmla="*/ 0 h 2472334"/>
                  <a:gd name="connsiteX2" fmla="*/ 1247987 w 2035298"/>
                  <a:gd name="connsiteY2" fmla="*/ 204542 h 2472334"/>
                  <a:gd name="connsiteX3" fmla="*/ 1247987 w 2035298"/>
                  <a:gd name="connsiteY3" fmla="*/ 1227250 h 2472334"/>
                  <a:gd name="connsiteX4" fmla="*/ 339216 w 2035298"/>
                  <a:gd name="connsiteY4" fmla="*/ 1856308 h 2472334"/>
                  <a:gd name="connsiteX5" fmla="*/ 0 w 2035298"/>
                  <a:gd name="connsiteY5" fmla="*/ 2469936 h 2472334"/>
                  <a:gd name="connsiteX6" fmla="*/ 1559132 w 2035298"/>
                  <a:gd name="connsiteY6" fmla="*/ 1533843 h 2472334"/>
                  <a:gd name="connsiteX7" fmla="*/ 1991709 w 2035298"/>
                  <a:gd name="connsiteY7" fmla="*/ 834362 h 2472334"/>
                  <a:gd name="connsiteX8" fmla="*/ 1847517 w 2035298"/>
                  <a:gd name="connsiteY8" fmla="*/ 309752 h 2472334"/>
                  <a:gd name="connsiteX0" fmla="*/ 1963876 w 2035298"/>
                  <a:gd name="connsiteY0" fmla="*/ 409084 h 2472334"/>
                  <a:gd name="connsiteX1" fmla="*/ 1486617 w 2035298"/>
                  <a:gd name="connsiteY1" fmla="*/ 0 h 2472334"/>
                  <a:gd name="connsiteX2" fmla="*/ 1247987 w 2035298"/>
                  <a:gd name="connsiteY2" fmla="*/ 204542 h 2472334"/>
                  <a:gd name="connsiteX3" fmla="*/ 1247987 w 2035298"/>
                  <a:gd name="connsiteY3" fmla="*/ 1227250 h 2472334"/>
                  <a:gd name="connsiteX4" fmla="*/ 339216 w 2035298"/>
                  <a:gd name="connsiteY4" fmla="*/ 1856308 h 2472334"/>
                  <a:gd name="connsiteX5" fmla="*/ 0 w 2035298"/>
                  <a:gd name="connsiteY5" fmla="*/ 2469936 h 2472334"/>
                  <a:gd name="connsiteX6" fmla="*/ 1559132 w 2035298"/>
                  <a:gd name="connsiteY6" fmla="*/ 1533843 h 2472334"/>
                  <a:gd name="connsiteX7" fmla="*/ 1991709 w 2035298"/>
                  <a:gd name="connsiteY7" fmla="*/ 834362 h 2472334"/>
                  <a:gd name="connsiteX8" fmla="*/ 1963876 w 2035298"/>
                  <a:gd name="connsiteY8" fmla="*/ 409084 h 2472334"/>
                  <a:gd name="connsiteX0" fmla="*/ 2202506 w 2229899"/>
                  <a:gd name="connsiteY0" fmla="*/ 409084 h 2472334"/>
                  <a:gd name="connsiteX1" fmla="*/ 1486617 w 2229899"/>
                  <a:gd name="connsiteY1" fmla="*/ 0 h 2472334"/>
                  <a:gd name="connsiteX2" fmla="*/ 1247987 w 2229899"/>
                  <a:gd name="connsiteY2" fmla="*/ 204542 h 2472334"/>
                  <a:gd name="connsiteX3" fmla="*/ 1247987 w 2229899"/>
                  <a:gd name="connsiteY3" fmla="*/ 1227250 h 2472334"/>
                  <a:gd name="connsiteX4" fmla="*/ 339216 w 2229899"/>
                  <a:gd name="connsiteY4" fmla="*/ 1856308 h 2472334"/>
                  <a:gd name="connsiteX5" fmla="*/ 0 w 2229899"/>
                  <a:gd name="connsiteY5" fmla="*/ 2469936 h 2472334"/>
                  <a:gd name="connsiteX6" fmla="*/ 1559132 w 2229899"/>
                  <a:gd name="connsiteY6" fmla="*/ 1533843 h 2472334"/>
                  <a:gd name="connsiteX7" fmla="*/ 1991709 w 2229899"/>
                  <a:gd name="connsiteY7" fmla="*/ 834362 h 2472334"/>
                  <a:gd name="connsiteX8" fmla="*/ 2202506 w 2229899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247987 w 2484724"/>
                  <a:gd name="connsiteY3" fmla="*/ 1227250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559132 w 2484724"/>
                  <a:gd name="connsiteY6" fmla="*/ 1533843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486617 w 2484724"/>
                  <a:gd name="connsiteY3" fmla="*/ 1022709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559132 w 2484724"/>
                  <a:gd name="connsiteY6" fmla="*/ 1533843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486617 w 2484724"/>
                  <a:gd name="connsiteY3" fmla="*/ 1022709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963876 w 2484724"/>
                  <a:gd name="connsiteY6" fmla="*/ 1636334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484724"/>
                  <a:gd name="connsiteY0" fmla="*/ 409084 h 2472334"/>
                  <a:gd name="connsiteX1" fmla="*/ 1486617 w 2484724"/>
                  <a:gd name="connsiteY1" fmla="*/ 0 h 2472334"/>
                  <a:gd name="connsiteX2" fmla="*/ 1247987 w 2484724"/>
                  <a:gd name="connsiteY2" fmla="*/ 204542 h 2472334"/>
                  <a:gd name="connsiteX3" fmla="*/ 1725247 w 2484724"/>
                  <a:gd name="connsiteY3" fmla="*/ 1022709 h 2472334"/>
                  <a:gd name="connsiteX4" fmla="*/ 339216 w 2484724"/>
                  <a:gd name="connsiteY4" fmla="*/ 1856308 h 2472334"/>
                  <a:gd name="connsiteX5" fmla="*/ 0 w 2484724"/>
                  <a:gd name="connsiteY5" fmla="*/ 2469936 h 2472334"/>
                  <a:gd name="connsiteX6" fmla="*/ 1963876 w 2484724"/>
                  <a:gd name="connsiteY6" fmla="*/ 1636334 h 2472334"/>
                  <a:gd name="connsiteX7" fmla="*/ 2441136 w 2484724"/>
                  <a:gd name="connsiteY7" fmla="*/ 1022709 h 2472334"/>
                  <a:gd name="connsiteX8" fmla="*/ 2202506 w 2484724"/>
                  <a:gd name="connsiteY8" fmla="*/ 409084 h 2472334"/>
                  <a:gd name="connsiteX0" fmla="*/ 2202506 w 2723354"/>
                  <a:gd name="connsiteY0" fmla="*/ 409084 h 2472334"/>
                  <a:gd name="connsiteX1" fmla="*/ 1486617 w 2723354"/>
                  <a:gd name="connsiteY1" fmla="*/ 0 h 2472334"/>
                  <a:gd name="connsiteX2" fmla="*/ 1247987 w 2723354"/>
                  <a:gd name="connsiteY2" fmla="*/ 204542 h 2472334"/>
                  <a:gd name="connsiteX3" fmla="*/ 1725247 w 2723354"/>
                  <a:gd name="connsiteY3" fmla="*/ 1022709 h 2472334"/>
                  <a:gd name="connsiteX4" fmla="*/ 339216 w 2723354"/>
                  <a:gd name="connsiteY4" fmla="*/ 1856308 h 2472334"/>
                  <a:gd name="connsiteX5" fmla="*/ 0 w 2723354"/>
                  <a:gd name="connsiteY5" fmla="*/ 2469936 h 2472334"/>
                  <a:gd name="connsiteX6" fmla="*/ 1963876 w 2723354"/>
                  <a:gd name="connsiteY6" fmla="*/ 1636334 h 2472334"/>
                  <a:gd name="connsiteX7" fmla="*/ 2679766 w 2723354"/>
                  <a:gd name="connsiteY7" fmla="*/ 1022709 h 2472334"/>
                  <a:gd name="connsiteX8" fmla="*/ 2202506 w 2723354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202506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202506 w 2795210"/>
                  <a:gd name="connsiteY8" fmla="*/ 409084 h 2472334"/>
                  <a:gd name="connsiteX0" fmla="*/ 2441133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725247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441133 w 2795210"/>
                  <a:gd name="connsiteY8" fmla="*/ 409084 h 2472334"/>
                  <a:gd name="connsiteX0" fmla="*/ 2441133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963873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1963876 w 2795210"/>
                  <a:gd name="connsiteY6" fmla="*/ 1636334 h 2472334"/>
                  <a:gd name="connsiteX7" fmla="*/ 2679766 w 2795210"/>
                  <a:gd name="connsiteY7" fmla="*/ 1022709 h 2472334"/>
                  <a:gd name="connsiteX8" fmla="*/ 2441133 w 2795210"/>
                  <a:gd name="connsiteY8" fmla="*/ 409084 h 2472334"/>
                  <a:gd name="connsiteX0" fmla="*/ 2441133 w 2795210"/>
                  <a:gd name="connsiteY0" fmla="*/ 409084 h 2472334"/>
                  <a:gd name="connsiteX1" fmla="*/ 1486617 w 2795210"/>
                  <a:gd name="connsiteY1" fmla="*/ 0 h 2472334"/>
                  <a:gd name="connsiteX2" fmla="*/ 1247987 w 2795210"/>
                  <a:gd name="connsiteY2" fmla="*/ 204542 h 2472334"/>
                  <a:gd name="connsiteX3" fmla="*/ 1963873 w 2795210"/>
                  <a:gd name="connsiteY3" fmla="*/ 1022709 h 2472334"/>
                  <a:gd name="connsiteX4" fmla="*/ 339216 w 2795210"/>
                  <a:gd name="connsiteY4" fmla="*/ 1856308 h 2472334"/>
                  <a:gd name="connsiteX5" fmla="*/ 0 w 2795210"/>
                  <a:gd name="connsiteY5" fmla="*/ 2469936 h 2472334"/>
                  <a:gd name="connsiteX6" fmla="*/ 2441133 w 2795210"/>
                  <a:gd name="connsiteY6" fmla="*/ 1431792 h 2472334"/>
                  <a:gd name="connsiteX7" fmla="*/ 2679766 w 2795210"/>
                  <a:gd name="connsiteY7" fmla="*/ 1022709 h 2472334"/>
                  <a:gd name="connsiteX8" fmla="*/ 2441133 w 2795210"/>
                  <a:gd name="connsiteY8" fmla="*/ 409084 h 2472334"/>
                  <a:gd name="connsiteX0" fmla="*/ 2624927 w 2979004"/>
                  <a:gd name="connsiteY0" fmla="*/ 409084 h 2047815"/>
                  <a:gd name="connsiteX1" fmla="*/ 1670411 w 2979004"/>
                  <a:gd name="connsiteY1" fmla="*/ 0 h 2047815"/>
                  <a:gd name="connsiteX2" fmla="*/ 1431781 w 2979004"/>
                  <a:gd name="connsiteY2" fmla="*/ 204542 h 2047815"/>
                  <a:gd name="connsiteX3" fmla="*/ 2147667 w 2979004"/>
                  <a:gd name="connsiteY3" fmla="*/ 1022709 h 2047815"/>
                  <a:gd name="connsiteX4" fmla="*/ 523010 w 2979004"/>
                  <a:gd name="connsiteY4" fmla="*/ 1856308 h 2047815"/>
                  <a:gd name="connsiteX5" fmla="*/ 0 w 2979004"/>
                  <a:gd name="connsiteY5" fmla="*/ 2045418 h 2047815"/>
                  <a:gd name="connsiteX6" fmla="*/ 2624927 w 2979004"/>
                  <a:gd name="connsiteY6" fmla="*/ 1431792 h 2047815"/>
                  <a:gd name="connsiteX7" fmla="*/ 2863560 w 2979004"/>
                  <a:gd name="connsiteY7" fmla="*/ 1022709 h 2047815"/>
                  <a:gd name="connsiteX8" fmla="*/ 2624927 w 2979004"/>
                  <a:gd name="connsiteY8" fmla="*/ 409084 h 2047815"/>
                  <a:gd name="connsiteX0" fmla="*/ 2624927 w 2979004"/>
                  <a:gd name="connsiteY0" fmla="*/ 409084 h 2047815"/>
                  <a:gd name="connsiteX1" fmla="*/ 1670411 w 2979004"/>
                  <a:gd name="connsiteY1" fmla="*/ 0 h 2047815"/>
                  <a:gd name="connsiteX2" fmla="*/ 1431781 w 2979004"/>
                  <a:gd name="connsiteY2" fmla="*/ 204542 h 2047815"/>
                  <a:gd name="connsiteX3" fmla="*/ 2147667 w 2979004"/>
                  <a:gd name="connsiteY3" fmla="*/ 1022709 h 2047815"/>
                  <a:gd name="connsiteX4" fmla="*/ 1193152 w 2979004"/>
                  <a:gd name="connsiteY4" fmla="*/ 1431792 h 2047815"/>
                  <a:gd name="connsiteX5" fmla="*/ 0 w 2979004"/>
                  <a:gd name="connsiteY5" fmla="*/ 2045418 h 2047815"/>
                  <a:gd name="connsiteX6" fmla="*/ 2624927 w 2979004"/>
                  <a:gd name="connsiteY6" fmla="*/ 1431792 h 2047815"/>
                  <a:gd name="connsiteX7" fmla="*/ 2863560 w 2979004"/>
                  <a:gd name="connsiteY7" fmla="*/ 1022709 h 2047815"/>
                  <a:gd name="connsiteX8" fmla="*/ 2624927 w 2979004"/>
                  <a:gd name="connsiteY8" fmla="*/ 409084 h 2047815"/>
                  <a:gd name="connsiteX0" fmla="*/ 2624927 w 2979004"/>
                  <a:gd name="connsiteY0" fmla="*/ 409084 h 2092170"/>
                  <a:gd name="connsiteX1" fmla="*/ 1670411 w 2979004"/>
                  <a:gd name="connsiteY1" fmla="*/ 0 h 2092170"/>
                  <a:gd name="connsiteX2" fmla="*/ 1431781 w 2979004"/>
                  <a:gd name="connsiteY2" fmla="*/ 204542 h 2092170"/>
                  <a:gd name="connsiteX3" fmla="*/ 2147667 w 2979004"/>
                  <a:gd name="connsiteY3" fmla="*/ 1022709 h 2092170"/>
                  <a:gd name="connsiteX4" fmla="*/ 1193152 w 2979004"/>
                  <a:gd name="connsiteY4" fmla="*/ 1431792 h 2092170"/>
                  <a:gd name="connsiteX5" fmla="*/ 0 w 2979004"/>
                  <a:gd name="connsiteY5" fmla="*/ 2045418 h 2092170"/>
                  <a:gd name="connsiteX6" fmla="*/ 1670408 w 2979004"/>
                  <a:gd name="connsiteY6" fmla="*/ 1840876 h 2092170"/>
                  <a:gd name="connsiteX7" fmla="*/ 2624927 w 2979004"/>
                  <a:gd name="connsiteY7" fmla="*/ 1431792 h 2092170"/>
                  <a:gd name="connsiteX8" fmla="*/ 2863560 w 2979004"/>
                  <a:gd name="connsiteY8" fmla="*/ 1022709 h 2092170"/>
                  <a:gd name="connsiteX9" fmla="*/ 2624927 w 2979004"/>
                  <a:gd name="connsiteY9" fmla="*/ 409084 h 2092170"/>
                  <a:gd name="connsiteX0" fmla="*/ 1909038 w 2263115"/>
                  <a:gd name="connsiteY0" fmla="*/ 409084 h 2092170"/>
                  <a:gd name="connsiteX1" fmla="*/ 954522 w 2263115"/>
                  <a:gd name="connsiteY1" fmla="*/ 0 h 2092170"/>
                  <a:gd name="connsiteX2" fmla="*/ 715892 w 2263115"/>
                  <a:gd name="connsiteY2" fmla="*/ 204542 h 2092170"/>
                  <a:gd name="connsiteX3" fmla="*/ 1431778 w 2263115"/>
                  <a:gd name="connsiteY3" fmla="*/ 1022709 h 2092170"/>
                  <a:gd name="connsiteX4" fmla="*/ 477263 w 2263115"/>
                  <a:gd name="connsiteY4" fmla="*/ 1431792 h 2092170"/>
                  <a:gd name="connsiteX5" fmla="*/ 0 w 2263115"/>
                  <a:gd name="connsiteY5" fmla="*/ 2045418 h 2092170"/>
                  <a:gd name="connsiteX6" fmla="*/ 954519 w 2263115"/>
                  <a:gd name="connsiteY6" fmla="*/ 1840876 h 2092170"/>
                  <a:gd name="connsiteX7" fmla="*/ 1909038 w 2263115"/>
                  <a:gd name="connsiteY7" fmla="*/ 1431792 h 2092170"/>
                  <a:gd name="connsiteX8" fmla="*/ 2147671 w 2263115"/>
                  <a:gd name="connsiteY8" fmla="*/ 1022709 h 2092170"/>
                  <a:gd name="connsiteX9" fmla="*/ 1909038 w 2263115"/>
                  <a:gd name="connsiteY9" fmla="*/ 409084 h 2092170"/>
                  <a:gd name="connsiteX0" fmla="*/ 1909038 w 2263115"/>
                  <a:gd name="connsiteY0" fmla="*/ 409084 h 2228030"/>
                  <a:gd name="connsiteX1" fmla="*/ 954522 w 2263115"/>
                  <a:gd name="connsiteY1" fmla="*/ 0 h 2228030"/>
                  <a:gd name="connsiteX2" fmla="*/ 715892 w 2263115"/>
                  <a:gd name="connsiteY2" fmla="*/ 204542 h 2228030"/>
                  <a:gd name="connsiteX3" fmla="*/ 1431778 w 2263115"/>
                  <a:gd name="connsiteY3" fmla="*/ 1022709 h 2228030"/>
                  <a:gd name="connsiteX4" fmla="*/ 477263 w 2263115"/>
                  <a:gd name="connsiteY4" fmla="*/ 1431792 h 2228030"/>
                  <a:gd name="connsiteX5" fmla="*/ 0 w 2263115"/>
                  <a:gd name="connsiteY5" fmla="*/ 2045418 h 2228030"/>
                  <a:gd name="connsiteX6" fmla="*/ 954519 w 2263115"/>
                  <a:gd name="connsiteY6" fmla="*/ 1840876 h 2228030"/>
                  <a:gd name="connsiteX7" fmla="*/ 1909038 w 2263115"/>
                  <a:gd name="connsiteY7" fmla="*/ 1431792 h 2228030"/>
                  <a:gd name="connsiteX8" fmla="*/ 2147671 w 2263115"/>
                  <a:gd name="connsiteY8" fmla="*/ 1022709 h 2228030"/>
                  <a:gd name="connsiteX9" fmla="*/ 1909038 w 2263115"/>
                  <a:gd name="connsiteY9" fmla="*/ 409084 h 2228030"/>
                  <a:gd name="connsiteX0" fmla="*/ 1909038 w 2263115"/>
                  <a:gd name="connsiteY0" fmla="*/ 409084 h 2228027"/>
                  <a:gd name="connsiteX1" fmla="*/ 954522 w 2263115"/>
                  <a:gd name="connsiteY1" fmla="*/ 0 h 2228027"/>
                  <a:gd name="connsiteX2" fmla="*/ 715892 w 2263115"/>
                  <a:gd name="connsiteY2" fmla="*/ 204542 h 2228027"/>
                  <a:gd name="connsiteX3" fmla="*/ 1431778 w 2263115"/>
                  <a:gd name="connsiteY3" fmla="*/ 1022709 h 2228027"/>
                  <a:gd name="connsiteX4" fmla="*/ 477263 w 2263115"/>
                  <a:gd name="connsiteY4" fmla="*/ 1431792 h 2228027"/>
                  <a:gd name="connsiteX5" fmla="*/ 0 w 2263115"/>
                  <a:gd name="connsiteY5" fmla="*/ 2045414 h 2228027"/>
                  <a:gd name="connsiteX6" fmla="*/ 954519 w 2263115"/>
                  <a:gd name="connsiteY6" fmla="*/ 1840876 h 2228027"/>
                  <a:gd name="connsiteX7" fmla="*/ 1909038 w 2263115"/>
                  <a:gd name="connsiteY7" fmla="*/ 1431792 h 2228027"/>
                  <a:gd name="connsiteX8" fmla="*/ 2147671 w 2263115"/>
                  <a:gd name="connsiteY8" fmla="*/ 1022709 h 2228027"/>
                  <a:gd name="connsiteX9" fmla="*/ 1909038 w 2263115"/>
                  <a:gd name="connsiteY9" fmla="*/ 409084 h 2228027"/>
                  <a:gd name="connsiteX0" fmla="*/ 1909038 w 2263115"/>
                  <a:gd name="connsiteY0" fmla="*/ 409084 h 2228030"/>
                  <a:gd name="connsiteX1" fmla="*/ 954522 w 2263115"/>
                  <a:gd name="connsiteY1" fmla="*/ 0 h 2228030"/>
                  <a:gd name="connsiteX2" fmla="*/ 715892 w 2263115"/>
                  <a:gd name="connsiteY2" fmla="*/ 204542 h 2228030"/>
                  <a:gd name="connsiteX3" fmla="*/ 1431778 w 2263115"/>
                  <a:gd name="connsiteY3" fmla="*/ 1022709 h 2228030"/>
                  <a:gd name="connsiteX4" fmla="*/ 477263 w 2263115"/>
                  <a:gd name="connsiteY4" fmla="*/ 1431792 h 2228030"/>
                  <a:gd name="connsiteX5" fmla="*/ 0 w 2263115"/>
                  <a:gd name="connsiteY5" fmla="*/ 2045417 h 2228030"/>
                  <a:gd name="connsiteX6" fmla="*/ 954519 w 2263115"/>
                  <a:gd name="connsiteY6" fmla="*/ 1840876 h 2228030"/>
                  <a:gd name="connsiteX7" fmla="*/ 1909038 w 2263115"/>
                  <a:gd name="connsiteY7" fmla="*/ 1431792 h 2228030"/>
                  <a:gd name="connsiteX8" fmla="*/ 2147671 w 2263115"/>
                  <a:gd name="connsiteY8" fmla="*/ 1022709 h 2228030"/>
                  <a:gd name="connsiteX9" fmla="*/ 1909038 w 2263115"/>
                  <a:gd name="connsiteY9" fmla="*/ 409084 h 2228030"/>
                  <a:gd name="connsiteX0" fmla="*/ 1909038 w 2263115"/>
                  <a:gd name="connsiteY0" fmla="*/ 409084 h 2228027"/>
                  <a:gd name="connsiteX1" fmla="*/ 954522 w 2263115"/>
                  <a:gd name="connsiteY1" fmla="*/ 0 h 2228027"/>
                  <a:gd name="connsiteX2" fmla="*/ 715892 w 2263115"/>
                  <a:gd name="connsiteY2" fmla="*/ 204542 h 2228027"/>
                  <a:gd name="connsiteX3" fmla="*/ 1431778 w 2263115"/>
                  <a:gd name="connsiteY3" fmla="*/ 1022709 h 2228027"/>
                  <a:gd name="connsiteX4" fmla="*/ 477263 w 2263115"/>
                  <a:gd name="connsiteY4" fmla="*/ 1431792 h 2228027"/>
                  <a:gd name="connsiteX5" fmla="*/ 0 w 2263115"/>
                  <a:gd name="connsiteY5" fmla="*/ 2045414 h 2228027"/>
                  <a:gd name="connsiteX6" fmla="*/ 954519 w 2263115"/>
                  <a:gd name="connsiteY6" fmla="*/ 1840876 h 2228027"/>
                  <a:gd name="connsiteX7" fmla="*/ 1909038 w 2263115"/>
                  <a:gd name="connsiteY7" fmla="*/ 1431792 h 2228027"/>
                  <a:gd name="connsiteX8" fmla="*/ 2147671 w 2263115"/>
                  <a:gd name="connsiteY8" fmla="*/ 1022709 h 2228027"/>
                  <a:gd name="connsiteX9" fmla="*/ 1909038 w 2263115"/>
                  <a:gd name="connsiteY9" fmla="*/ 409084 h 2228027"/>
                  <a:gd name="connsiteX0" fmla="*/ 1909038 w 2263115"/>
                  <a:gd name="connsiteY0" fmla="*/ 409084 h 2228027"/>
                  <a:gd name="connsiteX1" fmla="*/ 954522 w 2263115"/>
                  <a:gd name="connsiteY1" fmla="*/ 0 h 2228027"/>
                  <a:gd name="connsiteX2" fmla="*/ 715892 w 2263115"/>
                  <a:gd name="connsiteY2" fmla="*/ 204542 h 2228027"/>
                  <a:gd name="connsiteX3" fmla="*/ 1431778 w 2263115"/>
                  <a:gd name="connsiteY3" fmla="*/ 1022709 h 2228027"/>
                  <a:gd name="connsiteX4" fmla="*/ 477263 w 2263115"/>
                  <a:gd name="connsiteY4" fmla="*/ 1431792 h 2228027"/>
                  <a:gd name="connsiteX5" fmla="*/ 0 w 2263115"/>
                  <a:gd name="connsiteY5" fmla="*/ 2045414 h 2228027"/>
                  <a:gd name="connsiteX6" fmla="*/ 954519 w 2263115"/>
                  <a:gd name="connsiteY6" fmla="*/ 1840876 h 2228027"/>
                  <a:gd name="connsiteX7" fmla="*/ 1909038 w 2263115"/>
                  <a:gd name="connsiteY7" fmla="*/ 1431792 h 2228027"/>
                  <a:gd name="connsiteX8" fmla="*/ 2147671 w 2263115"/>
                  <a:gd name="connsiteY8" fmla="*/ 1022709 h 2228027"/>
                  <a:gd name="connsiteX9" fmla="*/ 1909038 w 2263115"/>
                  <a:gd name="connsiteY9" fmla="*/ 409084 h 2228027"/>
                  <a:gd name="connsiteX0" fmla="*/ 2015385 w 2369462"/>
                  <a:gd name="connsiteY0" fmla="*/ 409084 h 2228027"/>
                  <a:gd name="connsiteX1" fmla="*/ 1060869 w 2369462"/>
                  <a:gd name="connsiteY1" fmla="*/ 0 h 2228027"/>
                  <a:gd name="connsiteX2" fmla="*/ 822239 w 2369462"/>
                  <a:gd name="connsiteY2" fmla="*/ 204542 h 2228027"/>
                  <a:gd name="connsiteX3" fmla="*/ 1538125 w 2369462"/>
                  <a:gd name="connsiteY3" fmla="*/ 1022709 h 2228027"/>
                  <a:gd name="connsiteX4" fmla="*/ 583610 w 2369462"/>
                  <a:gd name="connsiteY4" fmla="*/ 1431792 h 2228027"/>
                  <a:gd name="connsiteX5" fmla="*/ 106347 w 2369462"/>
                  <a:gd name="connsiteY5" fmla="*/ 2045414 h 2228027"/>
                  <a:gd name="connsiteX6" fmla="*/ 1060866 w 2369462"/>
                  <a:gd name="connsiteY6" fmla="*/ 1840876 h 2228027"/>
                  <a:gd name="connsiteX7" fmla="*/ 2015385 w 2369462"/>
                  <a:gd name="connsiteY7" fmla="*/ 1431792 h 2228027"/>
                  <a:gd name="connsiteX8" fmla="*/ 2254018 w 2369462"/>
                  <a:gd name="connsiteY8" fmla="*/ 1022709 h 2228027"/>
                  <a:gd name="connsiteX9" fmla="*/ 2015385 w 2369462"/>
                  <a:gd name="connsiteY9" fmla="*/ 409084 h 2228027"/>
                  <a:gd name="connsiteX0" fmla="*/ 2015385 w 2484906"/>
                  <a:gd name="connsiteY0" fmla="*/ 409084 h 2228027"/>
                  <a:gd name="connsiteX1" fmla="*/ 1060869 w 2484906"/>
                  <a:gd name="connsiteY1" fmla="*/ 0 h 2228027"/>
                  <a:gd name="connsiteX2" fmla="*/ 822239 w 2484906"/>
                  <a:gd name="connsiteY2" fmla="*/ 204542 h 2228027"/>
                  <a:gd name="connsiteX3" fmla="*/ 1538125 w 2484906"/>
                  <a:gd name="connsiteY3" fmla="*/ 1022709 h 2228027"/>
                  <a:gd name="connsiteX4" fmla="*/ 583610 w 2484906"/>
                  <a:gd name="connsiteY4" fmla="*/ 1431792 h 2228027"/>
                  <a:gd name="connsiteX5" fmla="*/ 106347 w 2484906"/>
                  <a:gd name="connsiteY5" fmla="*/ 2045414 h 2228027"/>
                  <a:gd name="connsiteX6" fmla="*/ 1060866 w 2484906"/>
                  <a:gd name="connsiteY6" fmla="*/ 1840876 h 2228027"/>
                  <a:gd name="connsiteX7" fmla="*/ 2015385 w 2484906"/>
                  <a:gd name="connsiteY7" fmla="*/ 1431792 h 2228027"/>
                  <a:gd name="connsiteX8" fmla="*/ 2369462 w 2484906"/>
                  <a:gd name="connsiteY8" fmla="*/ 835960 h 2228027"/>
                  <a:gd name="connsiteX9" fmla="*/ 2015385 w 2484906"/>
                  <a:gd name="connsiteY9" fmla="*/ 409084 h 2228027"/>
                  <a:gd name="connsiteX0" fmla="*/ 2015385 w 2462355"/>
                  <a:gd name="connsiteY0" fmla="*/ 409084 h 2228027"/>
                  <a:gd name="connsiteX1" fmla="*/ 1060869 w 2462355"/>
                  <a:gd name="connsiteY1" fmla="*/ 0 h 2228027"/>
                  <a:gd name="connsiteX2" fmla="*/ 822239 w 2462355"/>
                  <a:gd name="connsiteY2" fmla="*/ 204542 h 2228027"/>
                  <a:gd name="connsiteX3" fmla="*/ 1538125 w 2462355"/>
                  <a:gd name="connsiteY3" fmla="*/ 1022709 h 2228027"/>
                  <a:gd name="connsiteX4" fmla="*/ 583610 w 2462355"/>
                  <a:gd name="connsiteY4" fmla="*/ 1431792 h 2228027"/>
                  <a:gd name="connsiteX5" fmla="*/ 106347 w 2462355"/>
                  <a:gd name="connsiteY5" fmla="*/ 2045414 h 2228027"/>
                  <a:gd name="connsiteX6" fmla="*/ 1060866 w 2462355"/>
                  <a:gd name="connsiteY6" fmla="*/ 1840876 h 2228027"/>
                  <a:gd name="connsiteX7" fmla="*/ 2015385 w 2462355"/>
                  <a:gd name="connsiteY7" fmla="*/ 1431792 h 2228027"/>
                  <a:gd name="connsiteX8" fmla="*/ 2369462 w 2462355"/>
                  <a:gd name="connsiteY8" fmla="*/ 835960 h 2228027"/>
                  <a:gd name="connsiteX9" fmla="*/ 2015385 w 2462355"/>
                  <a:gd name="connsiteY9" fmla="*/ 409084 h 2228027"/>
                  <a:gd name="connsiteX0" fmla="*/ 2015385 w 2452483"/>
                  <a:gd name="connsiteY0" fmla="*/ 409084 h 2228027"/>
                  <a:gd name="connsiteX1" fmla="*/ 1060869 w 2452483"/>
                  <a:gd name="connsiteY1" fmla="*/ 0 h 2228027"/>
                  <a:gd name="connsiteX2" fmla="*/ 822239 w 2452483"/>
                  <a:gd name="connsiteY2" fmla="*/ 204542 h 2228027"/>
                  <a:gd name="connsiteX3" fmla="*/ 1538125 w 2452483"/>
                  <a:gd name="connsiteY3" fmla="*/ 1022709 h 2228027"/>
                  <a:gd name="connsiteX4" fmla="*/ 583610 w 2452483"/>
                  <a:gd name="connsiteY4" fmla="*/ 1431792 h 2228027"/>
                  <a:gd name="connsiteX5" fmla="*/ 106347 w 2452483"/>
                  <a:gd name="connsiteY5" fmla="*/ 2045414 h 2228027"/>
                  <a:gd name="connsiteX6" fmla="*/ 1060866 w 2452483"/>
                  <a:gd name="connsiteY6" fmla="*/ 1840876 h 2228027"/>
                  <a:gd name="connsiteX7" fmla="*/ 2015385 w 2452483"/>
                  <a:gd name="connsiteY7" fmla="*/ 1431792 h 2228027"/>
                  <a:gd name="connsiteX8" fmla="*/ 2369462 w 2452483"/>
                  <a:gd name="connsiteY8" fmla="*/ 835960 h 2228027"/>
                  <a:gd name="connsiteX9" fmla="*/ 2015385 w 2452483"/>
                  <a:gd name="connsiteY9" fmla="*/ 409084 h 2228027"/>
                  <a:gd name="connsiteX0" fmla="*/ 2015385 w 2390376"/>
                  <a:gd name="connsiteY0" fmla="*/ 409084 h 2228027"/>
                  <a:gd name="connsiteX1" fmla="*/ 1060869 w 2390376"/>
                  <a:gd name="connsiteY1" fmla="*/ 0 h 2228027"/>
                  <a:gd name="connsiteX2" fmla="*/ 822239 w 2390376"/>
                  <a:gd name="connsiteY2" fmla="*/ 204542 h 2228027"/>
                  <a:gd name="connsiteX3" fmla="*/ 1538125 w 2390376"/>
                  <a:gd name="connsiteY3" fmla="*/ 1022709 h 2228027"/>
                  <a:gd name="connsiteX4" fmla="*/ 583610 w 2390376"/>
                  <a:gd name="connsiteY4" fmla="*/ 1431792 h 2228027"/>
                  <a:gd name="connsiteX5" fmla="*/ 106347 w 2390376"/>
                  <a:gd name="connsiteY5" fmla="*/ 2045414 h 2228027"/>
                  <a:gd name="connsiteX6" fmla="*/ 1060866 w 2390376"/>
                  <a:gd name="connsiteY6" fmla="*/ 1840876 h 2228027"/>
                  <a:gd name="connsiteX7" fmla="*/ 2015385 w 2390376"/>
                  <a:gd name="connsiteY7" fmla="*/ 1431792 h 2228027"/>
                  <a:gd name="connsiteX8" fmla="*/ 2369462 w 2390376"/>
                  <a:gd name="connsiteY8" fmla="*/ 835960 h 2228027"/>
                  <a:gd name="connsiteX9" fmla="*/ 2015385 w 2390376"/>
                  <a:gd name="connsiteY9" fmla="*/ 409084 h 2228027"/>
                  <a:gd name="connsiteX0" fmla="*/ 2015385 w 2390376"/>
                  <a:gd name="connsiteY0" fmla="*/ 409084 h 2228027"/>
                  <a:gd name="connsiteX1" fmla="*/ 1060869 w 2390376"/>
                  <a:gd name="connsiteY1" fmla="*/ 0 h 2228027"/>
                  <a:gd name="connsiteX2" fmla="*/ 822239 w 2390376"/>
                  <a:gd name="connsiteY2" fmla="*/ 204542 h 2228027"/>
                  <a:gd name="connsiteX3" fmla="*/ 229062 w 2390376"/>
                  <a:gd name="connsiteY3" fmla="*/ 786769 h 2228027"/>
                  <a:gd name="connsiteX4" fmla="*/ 583610 w 2390376"/>
                  <a:gd name="connsiteY4" fmla="*/ 1431792 h 2228027"/>
                  <a:gd name="connsiteX5" fmla="*/ 106347 w 2390376"/>
                  <a:gd name="connsiteY5" fmla="*/ 2045414 h 2228027"/>
                  <a:gd name="connsiteX6" fmla="*/ 1060866 w 2390376"/>
                  <a:gd name="connsiteY6" fmla="*/ 1840876 h 2228027"/>
                  <a:gd name="connsiteX7" fmla="*/ 2015385 w 2390376"/>
                  <a:gd name="connsiteY7" fmla="*/ 1431792 h 2228027"/>
                  <a:gd name="connsiteX8" fmla="*/ 2369462 w 2390376"/>
                  <a:gd name="connsiteY8" fmla="*/ 835960 h 2228027"/>
                  <a:gd name="connsiteX9" fmla="*/ 2015385 w 2390376"/>
                  <a:gd name="connsiteY9" fmla="*/ 409084 h 2228027"/>
                  <a:gd name="connsiteX0" fmla="*/ 1594991 w 2390376"/>
                  <a:gd name="connsiteY0" fmla="*/ 786769 h 2228027"/>
                  <a:gd name="connsiteX1" fmla="*/ 1060869 w 2390376"/>
                  <a:gd name="connsiteY1" fmla="*/ 0 h 2228027"/>
                  <a:gd name="connsiteX2" fmla="*/ 822239 w 2390376"/>
                  <a:gd name="connsiteY2" fmla="*/ 204542 h 2228027"/>
                  <a:gd name="connsiteX3" fmla="*/ 229062 w 2390376"/>
                  <a:gd name="connsiteY3" fmla="*/ 786769 h 2228027"/>
                  <a:gd name="connsiteX4" fmla="*/ 583610 w 2390376"/>
                  <a:gd name="connsiteY4" fmla="*/ 1431792 h 2228027"/>
                  <a:gd name="connsiteX5" fmla="*/ 106347 w 2390376"/>
                  <a:gd name="connsiteY5" fmla="*/ 2045414 h 2228027"/>
                  <a:gd name="connsiteX6" fmla="*/ 1060866 w 2390376"/>
                  <a:gd name="connsiteY6" fmla="*/ 1840876 h 2228027"/>
                  <a:gd name="connsiteX7" fmla="*/ 2015385 w 2390376"/>
                  <a:gd name="connsiteY7" fmla="*/ 1431792 h 2228027"/>
                  <a:gd name="connsiteX8" fmla="*/ 2369462 w 2390376"/>
                  <a:gd name="connsiteY8" fmla="*/ 835960 h 2228027"/>
                  <a:gd name="connsiteX9" fmla="*/ 1594991 w 2390376"/>
                  <a:gd name="connsiteY9" fmla="*/ 786769 h 2228027"/>
                  <a:gd name="connsiteX0" fmla="*/ 1594991 w 2254016"/>
                  <a:gd name="connsiteY0" fmla="*/ 786769 h 2228027"/>
                  <a:gd name="connsiteX1" fmla="*/ 1060869 w 2254016"/>
                  <a:gd name="connsiteY1" fmla="*/ 0 h 2228027"/>
                  <a:gd name="connsiteX2" fmla="*/ 822239 w 2254016"/>
                  <a:gd name="connsiteY2" fmla="*/ 204542 h 2228027"/>
                  <a:gd name="connsiteX3" fmla="*/ 229062 w 2254016"/>
                  <a:gd name="connsiteY3" fmla="*/ 786769 h 2228027"/>
                  <a:gd name="connsiteX4" fmla="*/ 583610 w 2254016"/>
                  <a:gd name="connsiteY4" fmla="*/ 1431792 h 2228027"/>
                  <a:gd name="connsiteX5" fmla="*/ 106347 w 2254016"/>
                  <a:gd name="connsiteY5" fmla="*/ 2045414 h 2228027"/>
                  <a:gd name="connsiteX6" fmla="*/ 1060866 w 2254016"/>
                  <a:gd name="connsiteY6" fmla="*/ 1840876 h 2228027"/>
                  <a:gd name="connsiteX7" fmla="*/ 2015385 w 2254016"/>
                  <a:gd name="connsiteY7" fmla="*/ 1431792 h 2228027"/>
                  <a:gd name="connsiteX8" fmla="*/ 1594991 w 2254016"/>
                  <a:gd name="connsiteY8" fmla="*/ 1372852 h 2228027"/>
                  <a:gd name="connsiteX9" fmla="*/ 1594991 w 2254016"/>
                  <a:gd name="connsiteY9" fmla="*/ 786769 h 2228027"/>
                  <a:gd name="connsiteX0" fmla="*/ 1594991 w 1897928"/>
                  <a:gd name="connsiteY0" fmla="*/ 786769 h 2228027"/>
                  <a:gd name="connsiteX1" fmla="*/ 1060869 w 1897928"/>
                  <a:gd name="connsiteY1" fmla="*/ 0 h 2228027"/>
                  <a:gd name="connsiteX2" fmla="*/ 822239 w 1897928"/>
                  <a:gd name="connsiteY2" fmla="*/ 204542 h 2228027"/>
                  <a:gd name="connsiteX3" fmla="*/ 229062 w 1897928"/>
                  <a:gd name="connsiteY3" fmla="*/ 786769 h 2228027"/>
                  <a:gd name="connsiteX4" fmla="*/ 583610 w 1897928"/>
                  <a:gd name="connsiteY4" fmla="*/ 1431792 h 2228027"/>
                  <a:gd name="connsiteX5" fmla="*/ 106347 w 1897928"/>
                  <a:gd name="connsiteY5" fmla="*/ 2045414 h 2228027"/>
                  <a:gd name="connsiteX6" fmla="*/ 1060866 w 1897928"/>
                  <a:gd name="connsiteY6" fmla="*/ 1840876 h 2228027"/>
                  <a:gd name="connsiteX7" fmla="*/ 1594991 w 1897928"/>
                  <a:gd name="connsiteY7" fmla="*/ 1372852 h 2228027"/>
                  <a:gd name="connsiteX8" fmla="*/ 1594991 w 1897928"/>
                  <a:gd name="connsiteY8" fmla="*/ 786769 h 2228027"/>
                  <a:gd name="connsiteX0" fmla="*/ 1594991 w 2184580"/>
                  <a:gd name="connsiteY0" fmla="*/ 786769 h 2228027"/>
                  <a:gd name="connsiteX1" fmla="*/ 1060869 w 2184580"/>
                  <a:gd name="connsiteY1" fmla="*/ 0 h 2228027"/>
                  <a:gd name="connsiteX2" fmla="*/ 822239 w 2184580"/>
                  <a:gd name="connsiteY2" fmla="*/ 204542 h 2228027"/>
                  <a:gd name="connsiteX3" fmla="*/ 229062 w 2184580"/>
                  <a:gd name="connsiteY3" fmla="*/ 786769 h 2228027"/>
                  <a:gd name="connsiteX4" fmla="*/ 583610 w 2184580"/>
                  <a:gd name="connsiteY4" fmla="*/ 1431792 h 2228027"/>
                  <a:gd name="connsiteX5" fmla="*/ 106347 w 2184580"/>
                  <a:gd name="connsiteY5" fmla="*/ 2045414 h 2228027"/>
                  <a:gd name="connsiteX6" fmla="*/ 1936473 w 2184580"/>
                  <a:gd name="connsiteY6" fmla="*/ 1958935 h 2228027"/>
                  <a:gd name="connsiteX7" fmla="*/ 1594991 w 2184580"/>
                  <a:gd name="connsiteY7" fmla="*/ 1372852 h 2228027"/>
                  <a:gd name="connsiteX8" fmla="*/ 1594991 w 2184580"/>
                  <a:gd name="connsiteY8" fmla="*/ 786769 h 2228027"/>
                  <a:gd name="connsiteX0" fmla="*/ 1405698 w 1861009"/>
                  <a:gd name="connsiteY0" fmla="*/ 786769 h 2141549"/>
                  <a:gd name="connsiteX1" fmla="*/ 871576 w 1861009"/>
                  <a:gd name="connsiteY1" fmla="*/ 0 h 2141549"/>
                  <a:gd name="connsiteX2" fmla="*/ 632946 w 1861009"/>
                  <a:gd name="connsiteY2" fmla="*/ 204542 h 2141549"/>
                  <a:gd name="connsiteX3" fmla="*/ 39769 w 1861009"/>
                  <a:gd name="connsiteY3" fmla="*/ 786769 h 2141549"/>
                  <a:gd name="connsiteX4" fmla="*/ 394317 w 1861009"/>
                  <a:gd name="connsiteY4" fmla="*/ 1431792 h 2141549"/>
                  <a:gd name="connsiteX5" fmla="*/ 722733 w 1861009"/>
                  <a:gd name="connsiteY5" fmla="*/ 1958935 h 2141549"/>
                  <a:gd name="connsiteX6" fmla="*/ 1747180 w 1861009"/>
                  <a:gd name="connsiteY6" fmla="*/ 1958935 h 2141549"/>
                  <a:gd name="connsiteX7" fmla="*/ 1405698 w 1861009"/>
                  <a:gd name="connsiteY7" fmla="*/ 1372852 h 2141549"/>
                  <a:gd name="connsiteX8" fmla="*/ 1405698 w 1861009"/>
                  <a:gd name="connsiteY8" fmla="*/ 786769 h 2141549"/>
                  <a:gd name="connsiteX0" fmla="*/ 1525664 w 1980975"/>
                  <a:gd name="connsiteY0" fmla="*/ 786769 h 2141549"/>
                  <a:gd name="connsiteX1" fmla="*/ 991542 w 1980975"/>
                  <a:gd name="connsiteY1" fmla="*/ 0 h 2141549"/>
                  <a:gd name="connsiteX2" fmla="*/ 752912 w 1980975"/>
                  <a:gd name="connsiteY2" fmla="*/ 204542 h 2141549"/>
                  <a:gd name="connsiteX3" fmla="*/ 159735 w 1980975"/>
                  <a:gd name="connsiteY3" fmla="*/ 786769 h 2141549"/>
                  <a:gd name="connsiteX4" fmla="*/ 159740 w 1980975"/>
                  <a:gd name="connsiteY4" fmla="*/ 1372852 h 2141549"/>
                  <a:gd name="connsiteX5" fmla="*/ 842699 w 1980975"/>
                  <a:gd name="connsiteY5" fmla="*/ 1958935 h 2141549"/>
                  <a:gd name="connsiteX6" fmla="*/ 1867146 w 1980975"/>
                  <a:gd name="connsiteY6" fmla="*/ 1958935 h 2141549"/>
                  <a:gd name="connsiteX7" fmla="*/ 1525664 w 1980975"/>
                  <a:gd name="connsiteY7" fmla="*/ 1372852 h 2141549"/>
                  <a:gd name="connsiteX8" fmla="*/ 1525664 w 1980975"/>
                  <a:gd name="connsiteY8" fmla="*/ 786769 h 2141549"/>
                  <a:gd name="connsiteX0" fmla="*/ 1525664 w 1980980"/>
                  <a:gd name="connsiteY0" fmla="*/ 786769 h 2349659"/>
                  <a:gd name="connsiteX1" fmla="*/ 991542 w 1980980"/>
                  <a:gd name="connsiteY1" fmla="*/ 0 h 2349659"/>
                  <a:gd name="connsiteX2" fmla="*/ 752912 w 1980980"/>
                  <a:gd name="connsiteY2" fmla="*/ 204542 h 2349659"/>
                  <a:gd name="connsiteX3" fmla="*/ 159735 w 1980980"/>
                  <a:gd name="connsiteY3" fmla="*/ 786769 h 2349659"/>
                  <a:gd name="connsiteX4" fmla="*/ 159740 w 1980980"/>
                  <a:gd name="connsiteY4" fmla="*/ 1372852 h 2349659"/>
                  <a:gd name="connsiteX5" fmla="*/ 842699 w 1980980"/>
                  <a:gd name="connsiteY5" fmla="*/ 1958935 h 2349659"/>
                  <a:gd name="connsiteX6" fmla="*/ 1867151 w 1980980"/>
                  <a:gd name="connsiteY6" fmla="*/ 2251977 h 2349659"/>
                  <a:gd name="connsiteX7" fmla="*/ 1525664 w 1980980"/>
                  <a:gd name="connsiteY7" fmla="*/ 1372852 h 2349659"/>
                  <a:gd name="connsiteX8" fmla="*/ 1525664 w 1980980"/>
                  <a:gd name="connsiteY8" fmla="*/ 786769 h 2349659"/>
                  <a:gd name="connsiteX0" fmla="*/ 1525664 w 1980980"/>
                  <a:gd name="connsiteY0" fmla="*/ 786769 h 2300816"/>
                  <a:gd name="connsiteX1" fmla="*/ 991542 w 1980980"/>
                  <a:gd name="connsiteY1" fmla="*/ 0 h 2300816"/>
                  <a:gd name="connsiteX2" fmla="*/ 752912 w 1980980"/>
                  <a:gd name="connsiteY2" fmla="*/ 204542 h 2300816"/>
                  <a:gd name="connsiteX3" fmla="*/ 159735 w 1980980"/>
                  <a:gd name="connsiteY3" fmla="*/ 786769 h 2300816"/>
                  <a:gd name="connsiteX4" fmla="*/ 159740 w 1980980"/>
                  <a:gd name="connsiteY4" fmla="*/ 1372852 h 2300816"/>
                  <a:gd name="connsiteX5" fmla="*/ 842704 w 1980980"/>
                  <a:gd name="connsiteY5" fmla="*/ 1665894 h 2300816"/>
                  <a:gd name="connsiteX6" fmla="*/ 1867151 w 1980980"/>
                  <a:gd name="connsiteY6" fmla="*/ 2251977 h 2300816"/>
                  <a:gd name="connsiteX7" fmla="*/ 1525664 w 1980980"/>
                  <a:gd name="connsiteY7" fmla="*/ 1372852 h 2300816"/>
                  <a:gd name="connsiteX8" fmla="*/ 1525664 w 1980980"/>
                  <a:gd name="connsiteY8" fmla="*/ 786769 h 2300816"/>
                  <a:gd name="connsiteX0" fmla="*/ 1525664 w 1980980"/>
                  <a:gd name="connsiteY0" fmla="*/ 786769 h 2349659"/>
                  <a:gd name="connsiteX1" fmla="*/ 991542 w 1980980"/>
                  <a:gd name="connsiteY1" fmla="*/ 0 h 2349659"/>
                  <a:gd name="connsiteX2" fmla="*/ 752912 w 1980980"/>
                  <a:gd name="connsiteY2" fmla="*/ 204542 h 2349659"/>
                  <a:gd name="connsiteX3" fmla="*/ 159735 w 1980980"/>
                  <a:gd name="connsiteY3" fmla="*/ 786769 h 2349659"/>
                  <a:gd name="connsiteX4" fmla="*/ 159740 w 1980980"/>
                  <a:gd name="connsiteY4" fmla="*/ 1372852 h 2349659"/>
                  <a:gd name="connsiteX5" fmla="*/ 842704 w 1980980"/>
                  <a:gd name="connsiteY5" fmla="*/ 1958936 h 2349659"/>
                  <a:gd name="connsiteX6" fmla="*/ 1867151 w 1980980"/>
                  <a:gd name="connsiteY6" fmla="*/ 2251977 h 2349659"/>
                  <a:gd name="connsiteX7" fmla="*/ 1525664 w 1980980"/>
                  <a:gd name="connsiteY7" fmla="*/ 1372852 h 2349659"/>
                  <a:gd name="connsiteX8" fmla="*/ 1525664 w 1980980"/>
                  <a:gd name="connsiteY8" fmla="*/ 786769 h 2349659"/>
                  <a:gd name="connsiteX0" fmla="*/ 1525664 w 2208633"/>
                  <a:gd name="connsiteY0" fmla="*/ 786769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704 w 2208633"/>
                  <a:gd name="connsiteY5" fmla="*/ 1958936 h 2349659"/>
                  <a:gd name="connsiteX6" fmla="*/ 1867151 w 2208633"/>
                  <a:gd name="connsiteY6" fmla="*/ 2251977 h 2349659"/>
                  <a:gd name="connsiteX7" fmla="*/ 2208633 w 2208633"/>
                  <a:gd name="connsiteY7" fmla="*/ 1372853 h 2349659"/>
                  <a:gd name="connsiteX8" fmla="*/ 1525664 w 2208633"/>
                  <a:gd name="connsiteY8" fmla="*/ 786769 h 2349659"/>
                  <a:gd name="connsiteX0" fmla="*/ 1525664 w 2208633"/>
                  <a:gd name="connsiteY0" fmla="*/ 1079811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704 w 2208633"/>
                  <a:gd name="connsiteY5" fmla="*/ 1958936 h 2349659"/>
                  <a:gd name="connsiteX6" fmla="*/ 1867151 w 2208633"/>
                  <a:gd name="connsiteY6" fmla="*/ 2251977 h 2349659"/>
                  <a:gd name="connsiteX7" fmla="*/ 2208633 w 2208633"/>
                  <a:gd name="connsiteY7" fmla="*/ 1372853 h 2349659"/>
                  <a:gd name="connsiteX8" fmla="*/ 1525664 w 2208633"/>
                  <a:gd name="connsiteY8" fmla="*/ 1079811 h 2349659"/>
                  <a:gd name="connsiteX0" fmla="*/ 1525664 w 2208633"/>
                  <a:gd name="connsiteY0" fmla="*/ 1079811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704 w 2208633"/>
                  <a:gd name="connsiteY5" fmla="*/ 1958936 h 2349659"/>
                  <a:gd name="connsiteX6" fmla="*/ 1525664 w 2208633"/>
                  <a:gd name="connsiteY6" fmla="*/ 1958936 h 2349659"/>
                  <a:gd name="connsiteX7" fmla="*/ 1867151 w 2208633"/>
                  <a:gd name="connsiteY7" fmla="*/ 2251977 h 2349659"/>
                  <a:gd name="connsiteX8" fmla="*/ 2208633 w 2208633"/>
                  <a:gd name="connsiteY8" fmla="*/ 1372853 h 2349659"/>
                  <a:gd name="connsiteX9" fmla="*/ 1525664 w 2208633"/>
                  <a:gd name="connsiteY9" fmla="*/ 1079811 h 2349659"/>
                  <a:gd name="connsiteX0" fmla="*/ 1525664 w 2208633"/>
                  <a:gd name="connsiteY0" fmla="*/ 1079811 h 2349659"/>
                  <a:gd name="connsiteX1" fmla="*/ 991542 w 2208633"/>
                  <a:gd name="connsiteY1" fmla="*/ 0 h 2349659"/>
                  <a:gd name="connsiteX2" fmla="*/ 752912 w 2208633"/>
                  <a:gd name="connsiteY2" fmla="*/ 204542 h 2349659"/>
                  <a:gd name="connsiteX3" fmla="*/ 159735 w 2208633"/>
                  <a:gd name="connsiteY3" fmla="*/ 786769 h 2349659"/>
                  <a:gd name="connsiteX4" fmla="*/ 159740 w 2208633"/>
                  <a:gd name="connsiteY4" fmla="*/ 1372852 h 2349659"/>
                  <a:gd name="connsiteX5" fmla="*/ 842699 w 2208633"/>
                  <a:gd name="connsiteY5" fmla="*/ 1958936 h 2349659"/>
                  <a:gd name="connsiteX6" fmla="*/ 1525664 w 2208633"/>
                  <a:gd name="connsiteY6" fmla="*/ 1958936 h 2349659"/>
                  <a:gd name="connsiteX7" fmla="*/ 1867151 w 2208633"/>
                  <a:gd name="connsiteY7" fmla="*/ 2251977 h 2349659"/>
                  <a:gd name="connsiteX8" fmla="*/ 2208633 w 2208633"/>
                  <a:gd name="connsiteY8" fmla="*/ 1372853 h 2349659"/>
                  <a:gd name="connsiteX9" fmla="*/ 1525664 w 2208633"/>
                  <a:gd name="connsiteY9" fmla="*/ 1079811 h 2349659"/>
                  <a:gd name="connsiteX0" fmla="*/ 1407880 w 2090849"/>
                  <a:gd name="connsiteY0" fmla="*/ 1079811 h 2349659"/>
                  <a:gd name="connsiteX1" fmla="*/ 873758 w 2090849"/>
                  <a:gd name="connsiteY1" fmla="*/ 0 h 2349659"/>
                  <a:gd name="connsiteX2" fmla="*/ 635128 w 2090849"/>
                  <a:gd name="connsiteY2" fmla="*/ 204542 h 2349659"/>
                  <a:gd name="connsiteX3" fmla="*/ 41951 w 2090849"/>
                  <a:gd name="connsiteY3" fmla="*/ 786769 h 2349659"/>
                  <a:gd name="connsiteX4" fmla="*/ 383433 w 2090849"/>
                  <a:gd name="connsiteY4" fmla="*/ 1372853 h 2349659"/>
                  <a:gd name="connsiteX5" fmla="*/ 724915 w 2090849"/>
                  <a:gd name="connsiteY5" fmla="*/ 1958936 h 2349659"/>
                  <a:gd name="connsiteX6" fmla="*/ 1407880 w 2090849"/>
                  <a:gd name="connsiteY6" fmla="*/ 1958936 h 2349659"/>
                  <a:gd name="connsiteX7" fmla="*/ 1749367 w 2090849"/>
                  <a:gd name="connsiteY7" fmla="*/ 2251977 h 2349659"/>
                  <a:gd name="connsiteX8" fmla="*/ 2090849 w 2090849"/>
                  <a:gd name="connsiteY8" fmla="*/ 1372853 h 2349659"/>
                  <a:gd name="connsiteX9" fmla="*/ 1407880 w 2090849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501221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501221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842704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184186 w 1867155"/>
                  <a:gd name="connsiteY0" fmla="*/ 1079811 h 2349659"/>
                  <a:gd name="connsiteX1" fmla="*/ 650064 w 1867155"/>
                  <a:gd name="connsiteY1" fmla="*/ 0 h 2349659"/>
                  <a:gd name="connsiteX2" fmla="*/ 411434 w 1867155"/>
                  <a:gd name="connsiteY2" fmla="*/ 204542 h 2349659"/>
                  <a:gd name="connsiteX3" fmla="*/ 159739 w 1867155"/>
                  <a:gd name="connsiteY3" fmla="*/ 786770 h 2349659"/>
                  <a:gd name="connsiteX4" fmla="*/ 159739 w 1867155"/>
                  <a:gd name="connsiteY4" fmla="*/ 1372853 h 2349659"/>
                  <a:gd name="connsiteX5" fmla="*/ 842704 w 1867155"/>
                  <a:gd name="connsiteY5" fmla="*/ 1958936 h 2349659"/>
                  <a:gd name="connsiteX6" fmla="*/ 1184186 w 1867155"/>
                  <a:gd name="connsiteY6" fmla="*/ 1958936 h 2349659"/>
                  <a:gd name="connsiteX7" fmla="*/ 1525673 w 1867155"/>
                  <a:gd name="connsiteY7" fmla="*/ 2251977 h 2349659"/>
                  <a:gd name="connsiteX8" fmla="*/ 1867155 w 1867155"/>
                  <a:gd name="connsiteY8" fmla="*/ 1372853 h 2349659"/>
                  <a:gd name="connsiteX9" fmla="*/ 1184186 w 1867155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1086979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349659"/>
                  <a:gd name="connsiteX1" fmla="*/ 552857 w 1769948"/>
                  <a:gd name="connsiteY1" fmla="*/ 0 h 2349659"/>
                  <a:gd name="connsiteX2" fmla="*/ 314227 w 1769948"/>
                  <a:gd name="connsiteY2" fmla="*/ 204542 h 2349659"/>
                  <a:gd name="connsiteX3" fmla="*/ 62532 w 1769948"/>
                  <a:gd name="connsiteY3" fmla="*/ 786770 h 2349659"/>
                  <a:gd name="connsiteX4" fmla="*/ 62532 w 1769948"/>
                  <a:gd name="connsiteY4" fmla="*/ 1372853 h 2349659"/>
                  <a:gd name="connsiteX5" fmla="*/ 745497 w 1769948"/>
                  <a:gd name="connsiteY5" fmla="*/ 1958936 h 2349659"/>
                  <a:gd name="connsiteX6" fmla="*/ 745496 w 1769948"/>
                  <a:gd name="connsiteY6" fmla="*/ 1958936 h 2349659"/>
                  <a:gd name="connsiteX7" fmla="*/ 1428466 w 1769948"/>
                  <a:gd name="connsiteY7" fmla="*/ 2251977 h 2349659"/>
                  <a:gd name="connsiteX8" fmla="*/ 1769948 w 1769948"/>
                  <a:gd name="connsiteY8" fmla="*/ 1372853 h 2349659"/>
                  <a:gd name="connsiteX9" fmla="*/ 1086979 w 1769948"/>
                  <a:gd name="connsiteY9" fmla="*/ 1079811 h 2349659"/>
                  <a:gd name="connsiteX0" fmla="*/ 1086979 w 1769948"/>
                  <a:gd name="connsiteY0" fmla="*/ 1079811 h 2593560"/>
                  <a:gd name="connsiteX1" fmla="*/ 552857 w 1769948"/>
                  <a:gd name="connsiteY1" fmla="*/ 0 h 2593560"/>
                  <a:gd name="connsiteX2" fmla="*/ 314227 w 1769948"/>
                  <a:gd name="connsiteY2" fmla="*/ 204542 h 2593560"/>
                  <a:gd name="connsiteX3" fmla="*/ 62532 w 1769948"/>
                  <a:gd name="connsiteY3" fmla="*/ 786770 h 2593560"/>
                  <a:gd name="connsiteX4" fmla="*/ 62532 w 1769948"/>
                  <a:gd name="connsiteY4" fmla="*/ 1372853 h 2593560"/>
                  <a:gd name="connsiteX5" fmla="*/ 745497 w 1769948"/>
                  <a:gd name="connsiteY5" fmla="*/ 1958936 h 2593560"/>
                  <a:gd name="connsiteX6" fmla="*/ 745496 w 1769948"/>
                  <a:gd name="connsiteY6" fmla="*/ 2251977 h 2593560"/>
                  <a:gd name="connsiteX7" fmla="*/ 1428466 w 1769948"/>
                  <a:gd name="connsiteY7" fmla="*/ 2251977 h 2593560"/>
                  <a:gd name="connsiteX8" fmla="*/ 1769948 w 1769948"/>
                  <a:gd name="connsiteY8" fmla="*/ 1372853 h 2593560"/>
                  <a:gd name="connsiteX9" fmla="*/ 1086979 w 1769948"/>
                  <a:gd name="connsiteY9" fmla="*/ 1079811 h 2593560"/>
                  <a:gd name="connsiteX0" fmla="*/ 1086979 w 1769948"/>
                  <a:gd name="connsiteY0" fmla="*/ 1079811 h 2398497"/>
                  <a:gd name="connsiteX1" fmla="*/ 552857 w 1769948"/>
                  <a:gd name="connsiteY1" fmla="*/ 0 h 2398497"/>
                  <a:gd name="connsiteX2" fmla="*/ 314227 w 1769948"/>
                  <a:gd name="connsiteY2" fmla="*/ 204542 h 2398497"/>
                  <a:gd name="connsiteX3" fmla="*/ 62532 w 1769948"/>
                  <a:gd name="connsiteY3" fmla="*/ 786770 h 2398497"/>
                  <a:gd name="connsiteX4" fmla="*/ 62532 w 1769948"/>
                  <a:gd name="connsiteY4" fmla="*/ 1372853 h 2398497"/>
                  <a:gd name="connsiteX5" fmla="*/ 745496 w 1769948"/>
                  <a:gd name="connsiteY5" fmla="*/ 2251977 h 2398497"/>
                  <a:gd name="connsiteX6" fmla="*/ 1428466 w 1769948"/>
                  <a:gd name="connsiteY6" fmla="*/ 2251977 h 2398497"/>
                  <a:gd name="connsiteX7" fmla="*/ 1769948 w 1769948"/>
                  <a:gd name="connsiteY7" fmla="*/ 1372853 h 2398497"/>
                  <a:gd name="connsiteX8" fmla="*/ 1086979 w 1769948"/>
                  <a:gd name="connsiteY8" fmla="*/ 1079811 h 2398497"/>
                  <a:gd name="connsiteX0" fmla="*/ 1086979 w 1769948"/>
                  <a:gd name="connsiteY0" fmla="*/ 1079811 h 2349658"/>
                  <a:gd name="connsiteX1" fmla="*/ 552857 w 1769948"/>
                  <a:gd name="connsiteY1" fmla="*/ 0 h 2349658"/>
                  <a:gd name="connsiteX2" fmla="*/ 314227 w 1769948"/>
                  <a:gd name="connsiteY2" fmla="*/ 204542 h 2349658"/>
                  <a:gd name="connsiteX3" fmla="*/ 62532 w 1769948"/>
                  <a:gd name="connsiteY3" fmla="*/ 786770 h 2349658"/>
                  <a:gd name="connsiteX4" fmla="*/ 62532 w 1769948"/>
                  <a:gd name="connsiteY4" fmla="*/ 1372853 h 2349658"/>
                  <a:gd name="connsiteX5" fmla="*/ 745496 w 1769948"/>
                  <a:gd name="connsiteY5" fmla="*/ 1958931 h 2349658"/>
                  <a:gd name="connsiteX6" fmla="*/ 1428466 w 1769948"/>
                  <a:gd name="connsiteY6" fmla="*/ 2251977 h 2349658"/>
                  <a:gd name="connsiteX7" fmla="*/ 1769948 w 1769948"/>
                  <a:gd name="connsiteY7" fmla="*/ 1372853 h 2349658"/>
                  <a:gd name="connsiteX8" fmla="*/ 1086979 w 1769948"/>
                  <a:gd name="connsiteY8" fmla="*/ 1079811 h 2349658"/>
                  <a:gd name="connsiteX0" fmla="*/ 1086979 w 1769948"/>
                  <a:gd name="connsiteY0" fmla="*/ 1079811 h 2349658"/>
                  <a:gd name="connsiteX1" fmla="*/ 552857 w 1769948"/>
                  <a:gd name="connsiteY1" fmla="*/ 0 h 2349658"/>
                  <a:gd name="connsiteX2" fmla="*/ 314227 w 1769948"/>
                  <a:gd name="connsiteY2" fmla="*/ 204542 h 2349658"/>
                  <a:gd name="connsiteX3" fmla="*/ 62532 w 1769948"/>
                  <a:gd name="connsiteY3" fmla="*/ 786770 h 2349658"/>
                  <a:gd name="connsiteX4" fmla="*/ 62532 w 1769948"/>
                  <a:gd name="connsiteY4" fmla="*/ 1372853 h 2349658"/>
                  <a:gd name="connsiteX5" fmla="*/ 745496 w 1769948"/>
                  <a:gd name="connsiteY5" fmla="*/ 1958931 h 2349658"/>
                  <a:gd name="connsiteX6" fmla="*/ 1086979 w 1769948"/>
                  <a:gd name="connsiteY6" fmla="*/ 1958935 h 2349658"/>
                  <a:gd name="connsiteX7" fmla="*/ 1428466 w 1769948"/>
                  <a:gd name="connsiteY7" fmla="*/ 2251977 h 2349658"/>
                  <a:gd name="connsiteX8" fmla="*/ 1769948 w 1769948"/>
                  <a:gd name="connsiteY8" fmla="*/ 1372853 h 2349658"/>
                  <a:gd name="connsiteX9" fmla="*/ 1086979 w 1769948"/>
                  <a:gd name="connsiteY9" fmla="*/ 1079811 h 2349658"/>
                  <a:gd name="connsiteX0" fmla="*/ 1086979 w 1769948"/>
                  <a:gd name="connsiteY0" fmla="*/ 1079811 h 2349658"/>
                  <a:gd name="connsiteX1" fmla="*/ 552857 w 1769948"/>
                  <a:gd name="connsiteY1" fmla="*/ 0 h 2349658"/>
                  <a:gd name="connsiteX2" fmla="*/ 314227 w 1769948"/>
                  <a:gd name="connsiteY2" fmla="*/ 204542 h 2349658"/>
                  <a:gd name="connsiteX3" fmla="*/ 62532 w 1769948"/>
                  <a:gd name="connsiteY3" fmla="*/ 786770 h 2349658"/>
                  <a:gd name="connsiteX4" fmla="*/ 62532 w 1769948"/>
                  <a:gd name="connsiteY4" fmla="*/ 1372853 h 2349658"/>
                  <a:gd name="connsiteX5" fmla="*/ 404014 w 1769948"/>
                  <a:gd name="connsiteY5" fmla="*/ 1665893 h 2349658"/>
                  <a:gd name="connsiteX6" fmla="*/ 1086979 w 1769948"/>
                  <a:gd name="connsiteY6" fmla="*/ 1958935 h 2349658"/>
                  <a:gd name="connsiteX7" fmla="*/ 1428466 w 1769948"/>
                  <a:gd name="connsiteY7" fmla="*/ 2251977 h 2349658"/>
                  <a:gd name="connsiteX8" fmla="*/ 1769948 w 1769948"/>
                  <a:gd name="connsiteY8" fmla="*/ 1372853 h 2349658"/>
                  <a:gd name="connsiteX9" fmla="*/ 1086979 w 1769948"/>
                  <a:gd name="connsiteY9" fmla="*/ 1079811 h 234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9948" h="2349658">
                    <a:moveTo>
                      <a:pt x="1086979" y="1079811"/>
                    </a:moveTo>
                    <a:cubicBezTo>
                      <a:pt x="856154" y="970586"/>
                      <a:pt x="956799" y="173478"/>
                      <a:pt x="552857" y="0"/>
                    </a:cubicBezTo>
                    <a:cubicBezTo>
                      <a:pt x="514149" y="3298"/>
                      <a:pt x="395948" y="73414"/>
                      <a:pt x="314227" y="204542"/>
                    </a:cubicBezTo>
                    <a:cubicBezTo>
                      <a:pt x="232506" y="335670"/>
                      <a:pt x="104481" y="592052"/>
                      <a:pt x="62532" y="786770"/>
                    </a:cubicBezTo>
                    <a:cubicBezTo>
                      <a:pt x="20583" y="981488"/>
                      <a:pt x="0" y="1137961"/>
                      <a:pt x="62532" y="1372853"/>
                    </a:cubicBezTo>
                    <a:cubicBezTo>
                      <a:pt x="176359" y="1617054"/>
                      <a:pt x="176359" y="1519372"/>
                      <a:pt x="404014" y="1665893"/>
                    </a:cubicBezTo>
                    <a:cubicBezTo>
                      <a:pt x="554914" y="1786522"/>
                      <a:pt x="916237" y="1861254"/>
                      <a:pt x="1086979" y="1958935"/>
                    </a:cubicBezTo>
                    <a:cubicBezTo>
                      <a:pt x="1257721" y="2056616"/>
                      <a:pt x="1314638" y="2349657"/>
                      <a:pt x="1428466" y="2251977"/>
                    </a:cubicBezTo>
                    <a:cubicBezTo>
                      <a:pt x="1542294" y="2154297"/>
                      <a:pt x="1680927" y="1548537"/>
                      <a:pt x="1769948" y="1372853"/>
                    </a:cubicBezTo>
                    <a:cubicBezTo>
                      <a:pt x="1614334" y="1127984"/>
                      <a:pt x="1389916" y="1214055"/>
                      <a:pt x="1086979" y="1079811"/>
                    </a:cubicBezTo>
                    <a:close/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umimoji="1"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40" name="正方形/長方形 39"/>
            <p:cNvSpPr>
              <a:spLocks noChangeArrowheads="1"/>
            </p:cNvSpPr>
            <p:nvPr/>
          </p:nvSpPr>
          <p:spPr bwMode="auto">
            <a:xfrm>
              <a:off x="665000" y="1829697"/>
              <a:ext cx="1421830" cy="1422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片側の 2 つの角を切り取った四角形 40"/>
            <p:cNvSpPr>
              <a:spLocks/>
            </p:cNvSpPr>
            <p:nvPr/>
          </p:nvSpPr>
          <p:spPr bwMode="auto">
            <a:xfrm rot="1947278">
              <a:off x="830298" y="2988910"/>
              <a:ext cx="171449" cy="573088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片側の 2 つの角を切り取った四角形 41"/>
            <p:cNvSpPr>
              <a:spLocks/>
            </p:cNvSpPr>
            <p:nvPr/>
          </p:nvSpPr>
          <p:spPr bwMode="auto">
            <a:xfrm rot="12747278">
              <a:off x="1760655" y="1518079"/>
              <a:ext cx="171449" cy="573087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片側の 2 つの角を切り取った四角形 42"/>
            <p:cNvSpPr>
              <a:spLocks/>
            </p:cNvSpPr>
            <p:nvPr/>
          </p:nvSpPr>
          <p:spPr bwMode="auto">
            <a:xfrm rot="19776884">
              <a:off x="1724823" y="3019355"/>
              <a:ext cx="171449" cy="573088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片側の 2 つの角を切り取った四角形 43"/>
            <p:cNvSpPr>
              <a:spLocks/>
            </p:cNvSpPr>
            <p:nvPr/>
          </p:nvSpPr>
          <p:spPr bwMode="auto">
            <a:xfrm rot="8976884">
              <a:off x="821843" y="1552555"/>
              <a:ext cx="171449" cy="573087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片側の 2 つの角を切り取った四角形 44"/>
            <p:cNvSpPr>
              <a:spLocks/>
            </p:cNvSpPr>
            <p:nvPr/>
          </p:nvSpPr>
          <p:spPr bwMode="auto">
            <a:xfrm rot="5400000">
              <a:off x="453191" y="2317506"/>
              <a:ext cx="163513" cy="571500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片側の 2 つの角を切り取った四角形 45"/>
            <p:cNvSpPr>
              <a:spLocks/>
            </p:cNvSpPr>
            <p:nvPr/>
          </p:nvSpPr>
          <p:spPr bwMode="auto">
            <a:xfrm rot="16200000">
              <a:off x="2174702" y="2318621"/>
              <a:ext cx="165100" cy="573087"/>
            </a:xfrm>
            <a:prstGeom prst="snip2SameRect">
              <a:avLst>
                <a:gd name="adj1" fmla="val 28575"/>
                <a:gd name="adj2" fmla="val 0"/>
              </a:avLst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9" name="右矢印 58"/>
          <p:cNvSpPr/>
          <p:nvPr/>
        </p:nvSpPr>
        <p:spPr>
          <a:xfrm>
            <a:off x="4845270" y="2895784"/>
            <a:ext cx="590826" cy="348406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テキスト ボックス 22"/>
          <p:cNvSpPr txBox="1"/>
          <p:nvPr/>
        </p:nvSpPr>
        <p:spPr>
          <a:xfrm>
            <a:off x="5116089" y="5037857"/>
            <a:ext cx="3983663" cy="4616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明朝"/>
                <a:cs typeface="Arial" panose="020B0604020202020204" pitchFamily="34" charset="0"/>
              </a:rPr>
              <a:t>Temporal 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明朝"/>
                <a:cs typeface="Arial" panose="020B0604020202020204" pitchFamily="34" charset="0"/>
              </a:rPr>
              <a:t>Characteristics</a:t>
            </a:r>
            <a:endParaRPr lang="ja-JP" altLang="ja-JP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22"/>
          <p:cNvSpPr txBox="1"/>
          <p:nvPr/>
        </p:nvSpPr>
        <p:spPr>
          <a:xfrm>
            <a:off x="1588333" y="5042118"/>
            <a:ext cx="3601594" cy="4616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明朝"/>
                <a:cs typeface="Arial" panose="020B0604020202020204" pitchFamily="34" charset="0"/>
              </a:rPr>
              <a:t>Spatial Characteristics</a:t>
            </a:r>
            <a:endParaRPr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006363" y="1669597"/>
            <a:ext cx="4040477" cy="830997"/>
          </a:xfrm>
          <a:prstGeom prst="rect">
            <a:avLst/>
          </a:prstGeom>
          <a:ln w="222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Convert the BMP file to CSV document</a:t>
            </a:r>
          </a:p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Convert the CSV to binary (black-white) image by setting luminance value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100124" y="1259354"/>
            <a:ext cx="4680000" cy="830997"/>
          </a:xfrm>
          <a:prstGeom prst="rect">
            <a:avLst/>
          </a:prstGeom>
          <a:ln w="222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Record the discharge behavior</a:t>
            </a:r>
          </a:p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Select the video images at pixel of 768×766 and saved to bitmaps at interval time of 0.1 ms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5256335" y="5466242"/>
            <a:ext cx="3822797" cy="830997"/>
          </a:xfrm>
          <a:prstGeom prst="rect">
            <a:avLst/>
          </a:prstGeom>
          <a:ln w="222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Calculate the luminance area according to the pixel scale to obtain the </a:t>
            </a:r>
            <a:r>
              <a:rPr kumimoji="0" lang="en-US" altLang="ja-JP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time fluctuation of arc luminance area (mm</a:t>
            </a:r>
            <a:r>
              <a:rPr kumimoji="0" lang="en-US" altLang="ja-JP" sz="1600" b="0" i="0" u="sng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kumimoji="0" lang="en-US" altLang="ja-JP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1758795" y="5466242"/>
            <a:ext cx="3240986" cy="830997"/>
          </a:xfrm>
          <a:prstGeom prst="rect">
            <a:avLst/>
          </a:prstGeom>
          <a:ln w="2222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Accumulate the binary images and average into contour map to obtain the </a:t>
            </a:r>
            <a:r>
              <a:rPr kumimoji="0" lang="en-US" altLang="ja-JP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arc existence area</a:t>
            </a:r>
          </a:p>
        </p:txBody>
      </p:sp>
      <p:sp>
        <p:nvSpPr>
          <p:cNvPr id="66" name="右矢印 65"/>
          <p:cNvSpPr/>
          <p:nvPr/>
        </p:nvSpPr>
        <p:spPr>
          <a:xfrm>
            <a:off x="2314311" y="3119008"/>
            <a:ext cx="900488" cy="348406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右矢印 66"/>
          <p:cNvSpPr/>
          <p:nvPr/>
        </p:nvSpPr>
        <p:spPr>
          <a:xfrm rot="2577436">
            <a:off x="6963386" y="4399162"/>
            <a:ext cx="1011740" cy="348406"/>
          </a:xfrm>
          <a:prstGeom prst="rightArrow">
            <a:avLst/>
          </a:prstGeom>
          <a:solidFill>
            <a:srgbClr val="F796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右矢印 67"/>
          <p:cNvSpPr/>
          <p:nvPr/>
        </p:nvSpPr>
        <p:spPr>
          <a:xfrm rot="8219208">
            <a:off x="4525584" y="4416839"/>
            <a:ext cx="1011600" cy="348406"/>
          </a:xfrm>
          <a:prstGeom prst="rightArrow">
            <a:avLst/>
          </a:prstGeom>
          <a:solidFill>
            <a:srgbClr val="F7964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00124" y="4364144"/>
            <a:ext cx="2492990" cy="584775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Frame rate: 10</a:t>
            </a:r>
            <a:r>
              <a:rPr kumimoji="0" lang="en-US" altLang="ja-JP" sz="16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5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 frames/s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rPr>
              <a:t>Shutter speed: 0.37 µs</a:t>
            </a:r>
            <a:endParaRPr kumimoji="0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16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多相交流</a:t>
            </a:r>
            <a:r>
              <a:rPr lang="ja-JP" altLang="en-US" sz="2800" b="1" dirty="0" smtClean="0"/>
              <a:t>アークの放電現象</a:t>
            </a:r>
            <a:endParaRPr lang="en-US" altLang="ja-JP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2595" y="1374494"/>
            <a:ext cx="4603411" cy="221599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50" charset="-128"/>
              </a:rPr>
              <a:t>Arc </a:t>
            </a:r>
            <a:r>
              <a:rPr kumimoji="0" lang="en-GB" altLang="ja-JP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50" charset="-128"/>
              </a:rPr>
              <a:t>fluctuation amplitude of CW pattern is high.</a:t>
            </a:r>
            <a:endParaRPr kumimoji="0" lang="en-US" altLang="ja-JP" kern="0" dirty="0">
              <a:latin typeface="Arial" pitchFamily="34" charset="0"/>
              <a:ea typeface="ＭＳ Ｐゴシック" pitchFamily="50" charset="-128"/>
              <a:sym typeface="Wingdings" pitchFamily="2" charset="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kern="0" dirty="0" smtClean="0">
                <a:latin typeface="Arial" pitchFamily="34" charset="0"/>
                <a:ea typeface="ＭＳ Ｐゴシック" pitchFamily="50" charset="-128"/>
              </a:rPr>
              <a:t>Complex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 arc discharge behavior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  <a:sym typeface="Wingdings" pitchFamily="2" charset="2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A number of alternative paths leads to large variation of arc luminance area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  <a:sym typeface="Wingdings" pitchFamily="2" charset="2"/>
              </a:rPr>
              <a:t>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22596" y="3779735"/>
            <a:ext cx="4603410" cy="221599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50" charset="-128"/>
              </a:rPr>
              <a:t>Arc </a:t>
            </a:r>
            <a:r>
              <a:rPr kumimoji="0" lang="en-GB" altLang="ja-JP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50" charset="-128"/>
              </a:rPr>
              <a:t>fluctuation amplitude of FF pattern is low.</a:t>
            </a:r>
            <a:endParaRPr kumimoji="0" lang="en-US" altLang="ja-JP" b="1" i="1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ＭＳ Ｐゴシック" pitchFamily="50" charset="-128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kern="0" noProof="0" dirty="0" smtClean="0">
                <a:latin typeface="Arial" pitchFamily="34" charset="0"/>
                <a:ea typeface="ＭＳ Ｐゴシック" pitchFamily="50" charset="-128"/>
                <a:sym typeface="Wingdings" pitchFamily="2" charset="2"/>
              </a:rPr>
              <a:t>Arc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 length is regular and similar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  <a:sym typeface="Wingdings" pitchFamily="2" charset="2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t>Well-defined conducting path between intervals or nearby electrodes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50" charset="-128"/>
                <a:sym typeface="Wingdings" pitchFamily="2" charset="2"/>
              </a:rPr>
              <a:t>.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248366" y="1249431"/>
            <a:ext cx="4153475" cy="2698795"/>
            <a:chOff x="-17098" y="1286053"/>
            <a:chExt cx="4153475" cy="269879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98" y="1286053"/>
              <a:ext cx="4153475" cy="2698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2404918" y="1432347"/>
              <a:ext cx="1552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明朝" pitchFamily="17" charset="-128"/>
                  <a:cs typeface="Arial" panose="020B0604020202020204" pitchFamily="34" charset="0"/>
                </a:rPr>
                <a:t>CW pattern</a:t>
              </a:r>
              <a:endParaRPr lang="ja-JP" altLang="en-US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明朝" pitchFamily="17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58743" y="3649199"/>
            <a:ext cx="4153475" cy="2710732"/>
            <a:chOff x="-6721" y="3717353"/>
            <a:chExt cx="4153475" cy="271073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21" y="3717353"/>
              <a:ext cx="4153475" cy="2710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503367" y="3880572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Arial" panose="020B0604020202020204" pitchFamily="34" charset="0"/>
                </a:rPr>
                <a:t>FF pattern</a:t>
              </a:r>
              <a:endParaRPr lang="ja-JP" altLang="en-US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17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多相交流</a:t>
            </a:r>
            <a:r>
              <a:rPr lang="ja-JP" altLang="en-US" sz="2800" b="1" dirty="0" smtClean="0"/>
              <a:t>アークの放電現象</a:t>
            </a:r>
            <a:endParaRPr lang="en-US" altLang="ja-JP" sz="2800" b="1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496468" y="4122889"/>
            <a:ext cx="4192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indent="-73025" defTabSz="914400">
              <a:defRPr/>
            </a:pPr>
            <a:r>
              <a:rPr lang="en-US" altLang="ja-JP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CW </a:t>
            </a:r>
            <a:r>
              <a:rPr lang="en-US" altLang="ja-JP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pattern has </a:t>
            </a:r>
            <a:r>
              <a:rPr lang="en-US" altLang="ja-JP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specific frequency </a:t>
            </a:r>
            <a:r>
              <a:rPr lang="en-US" altLang="ja-JP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of 100 Hz in </a:t>
            </a:r>
            <a:r>
              <a:rPr lang="en-US" altLang="ja-JP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the central </a:t>
            </a:r>
            <a:r>
              <a:rPr lang="en-US" altLang="ja-JP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area, originated from the periodical arc path </a:t>
            </a:r>
            <a:r>
              <a:rPr lang="en-US" altLang="ja-JP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through </a:t>
            </a:r>
            <a:r>
              <a:rPr lang="en-US" altLang="ja-JP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the center.</a:t>
            </a:r>
            <a:endParaRPr kumimoji="0" lang="en-US" altLang="ja-JP" b="1" i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48366" y="1249431"/>
            <a:ext cx="4153475" cy="2698795"/>
            <a:chOff x="-17098" y="1286053"/>
            <a:chExt cx="4153475" cy="269879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98" y="1286053"/>
              <a:ext cx="4153475" cy="2698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2404918" y="1432347"/>
              <a:ext cx="1552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明朝" pitchFamily="17" charset="-128"/>
                  <a:cs typeface="Arial" panose="020B0604020202020204" pitchFamily="34" charset="0"/>
                </a:rPr>
                <a:t>CW pattern</a:t>
              </a:r>
              <a:endParaRPr lang="ja-JP" altLang="en-US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明朝" pitchFamily="17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932040" y="1249431"/>
            <a:ext cx="3856390" cy="2592000"/>
            <a:chOff x="161959" y="2204864"/>
            <a:chExt cx="3856390" cy="259200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161959" y="2204864"/>
              <a:ext cx="3856390" cy="2592000"/>
              <a:chOff x="161959" y="2204864"/>
              <a:chExt cx="3856390" cy="2592000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9" y="2204864"/>
                <a:ext cx="3856390" cy="259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2326380" y="2411395"/>
                <a:ext cx="14157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b="1" dirty="0" smtClean="0">
                    <a:solidFill>
                      <a:srgbClr val="6B00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  <a:cs typeface="Arial" panose="020B0604020202020204" pitchFamily="34" charset="0"/>
                  </a:rPr>
                  <a:t>CW pattern</a:t>
                </a:r>
                <a:endParaRPr lang="ja-JP" altLang="en-US" sz="1800" b="1" dirty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734320" y="2363619"/>
              <a:ext cx="1645940" cy="541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932040" y="3629282"/>
            <a:ext cx="3856390" cy="2592000"/>
            <a:chOff x="186013" y="4357970"/>
            <a:chExt cx="3856390" cy="2592000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86013" y="4357970"/>
              <a:ext cx="3856390" cy="2592000"/>
              <a:chOff x="186013" y="4357970"/>
              <a:chExt cx="3856390" cy="2592000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13" y="4357970"/>
                <a:ext cx="3856390" cy="259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2380260" y="4647041"/>
                <a:ext cx="1438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6B00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  <a:cs typeface="Arial" panose="020B0604020202020204" pitchFamily="34" charset="0"/>
                  </a:rPr>
                  <a:t>FF pattern</a:t>
                </a:r>
              </a:p>
            </p:txBody>
          </p:sp>
        </p:grpSp>
        <p:sp>
          <p:nvSpPr>
            <p:cNvPr id="31" name="正方形/長方形 30"/>
            <p:cNvSpPr/>
            <p:nvPr/>
          </p:nvSpPr>
          <p:spPr>
            <a:xfrm>
              <a:off x="764800" y="4510370"/>
              <a:ext cx="1669994" cy="541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円/楕円 33"/>
          <p:cNvSpPr/>
          <p:nvPr/>
        </p:nvSpPr>
        <p:spPr>
          <a:xfrm>
            <a:off x="5650149" y="1979227"/>
            <a:ext cx="254000" cy="26811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2347452" y="235974"/>
            <a:ext cx="6619568" cy="2494465"/>
          </a:xfrm>
        </p:spPr>
        <p:txBody>
          <a:bodyPr/>
          <a:lstStyle/>
          <a:p>
            <a:pPr algn="ctr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インフライト粒子の計測</a:t>
            </a:r>
            <a:endParaRPr lang="en-US" altLang="ja-JP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06548" y="1301720"/>
            <a:ext cx="1637337" cy="4810188"/>
            <a:chOff x="380288" y="1124744"/>
            <a:chExt cx="1637337" cy="4810188"/>
          </a:xfrm>
        </p:grpSpPr>
        <p:pic>
          <p:nvPicPr>
            <p:cNvPr id="5" name="Picture 9" descr="FreeAr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334812"/>
              <a:ext cx="1017622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data\研究用media\研究に関するphoto\DC\Magnetic_Control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288"/>
            <a:stretch>
              <a:fillRect/>
            </a:stretch>
          </p:blipFill>
          <p:spPr bwMode="auto">
            <a:xfrm>
              <a:off x="1043608" y="3491368"/>
              <a:ext cx="974017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3" descr="C:\data\研究用media\研究に関するphoto\DC\Arc_nanoparticle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40" y="4674932"/>
              <a:ext cx="1482101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5" descr="C:\data\研究用media\研究に関するphoto\WireArc\Al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4"/>
              <a:ext cx="1456985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C:\data\研究用media\研究に関するphoto\WaterPlasma_c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8" y="3478116"/>
              <a:ext cx="66332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-58057" y="90556"/>
            <a:ext cx="2391009" cy="102309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ja-JP" altLang="en-US" sz="1800" b="1" dirty="0" smtClean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ja-JP" sz="1800" b="1" dirty="0">
                <a:solidFill>
                  <a:schemeClr val="bg1"/>
                </a:solidFill>
                <a:latin typeface="+mn-ea"/>
                <a:ea typeface="+mn-ea"/>
              </a:rPr>
              <a:t>18</a:t>
            </a:r>
            <a:r>
              <a:rPr lang="ja-JP" altLang="en-US" sz="1800" b="1" dirty="0" smtClean="0">
                <a:solidFill>
                  <a:schemeClr val="bg1"/>
                </a:solidFill>
                <a:latin typeface="+mn-ea"/>
                <a:ea typeface="+mn-ea"/>
              </a:rPr>
              <a:t>回若手科学者によるプラズマ研究会</a:t>
            </a:r>
            <a:endParaRPr lang="en-US" altLang="ja-JP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ja-JP" sz="1800" dirty="0" smtClean="0">
                <a:solidFill>
                  <a:schemeClr val="bg1"/>
                </a:solidFill>
                <a:latin typeface="+mn-ea"/>
                <a:ea typeface="+mn-ea"/>
              </a:rPr>
              <a:t>2015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endParaRPr lang="en-US" altLang="ja-JP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4" name="Picture 2" descr="C:\Users\Taka Watanabe\Pictures\manga_watanabe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97" y="4622804"/>
            <a:ext cx="1792287" cy="201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aka Watanabe\Pictures\研究photo\プラズマ発生システム\Multi_Arc\IMG_15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084" y="3188312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円/楕円 35"/>
          <p:cNvSpPr/>
          <p:nvPr/>
        </p:nvSpPr>
        <p:spPr>
          <a:xfrm>
            <a:off x="3118400" y="3526808"/>
            <a:ext cx="2245248" cy="1735055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正方形/長方形 36"/>
          <p:cNvSpPr/>
          <p:nvPr/>
        </p:nvSpPr>
        <p:spPr>
          <a:xfrm>
            <a:off x="3333856" y="3733801"/>
            <a:ext cx="1791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i="1" dirty="0" smtClean="0">
                <a:latin typeface="Goudy Old Style" pitchFamily="18" charset="0"/>
              </a:rPr>
              <a:t>Does commercial system indicate real particle temperature?  </a:t>
            </a:r>
            <a:endParaRPr lang="en-US" altLang="ja-JP" sz="2000" i="1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2362200" y="324465"/>
            <a:ext cx="6477000" cy="2312447"/>
          </a:xfrm>
        </p:spPr>
        <p:txBody>
          <a:bodyPr/>
          <a:lstStyle/>
          <a:p>
            <a:pPr algn="ctr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新しい</a:t>
            </a:r>
            <a:r>
              <a:rPr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工業プロセス</a:t>
            </a:r>
            <a:endParaRPr lang="en-US" altLang="ja-JP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8194" name="Picture 2" descr="C:\Users\Taka Watanabe\Pictures\研究イラスト\GlassMelt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35" y="3123183"/>
            <a:ext cx="2808312" cy="3666777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465705" y="3281363"/>
            <a:ext cx="3549307" cy="3178431"/>
          </a:xfrm>
          <a:prstGeom prst="wedgeEllipseCallout">
            <a:avLst>
              <a:gd name="adj1" fmla="val -112440"/>
              <a:gd name="adj2" fmla="val 45832"/>
            </a:avLst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68910" y="3686080"/>
            <a:ext cx="3058778" cy="2455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6155" eaLnBrk="0" hangingPunct="0">
              <a:lnSpc>
                <a:spcPct val="110000"/>
              </a:lnSpc>
              <a:spcBef>
                <a:spcPts val="1200"/>
              </a:spcBef>
              <a:defRPr/>
            </a:pPr>
            <a:r>
              <a:rPr lang="ja-JP" altLang="en-US" sz="2800" dirty="0" smtClean="0">
                <a:latin typeface="Goudy Old Style"/>
                <a:cs typeface="Goudy Old Style"/>
              </a:rPr>
              <a:t>プラズマを用いた革新的ガラス溶融プロセスは洞爺湖サミット</a:t>
            </a:r>
            <a:r>
              <a:rPr lang="en-US" altLang="ja-JP" sz="2800" dirty="0" smtClean="0">
                <a:latin typeface="Goudy Old Style"/>
                <a:cs typeface="Goudy Old Style"/>
              </a:rPr>
              <a:t>(2008</a:t>
            </a:r>
            <a:r>
              <a:rPr lang="ja-JP" altLang="en-US" sz="2800" dirty="0" smtClean="0">
                <a:latin typeface="Goudy Old Style"/>
                <a:cs typeface="Goudy Old Style"/>
              </a:rPr>
              <a:t>年</a:t>
            </a:r>
            <a:r>
              <a:rPr lang="en-US" altLang="ja-JP" sz="2800" dirty="0" smtClean="0">
                <a:latin typeface="Goudy Old Style"/>
                <a:cs typeface="Goudy Old Style"/>
              </a:rPr>
              <a:t>)</a:t>
            </a:r>
            <a:r>
              <a:rPr lang="ja-JP" altLang="en-US" sz="2800" dirty="0" smtClean="0">
                <a:latin typeface="Goudy Old Style"/>
                <a:cs typeface="Goudy Old Style"/>
              </a:rPr>
              <a:t>で紹介されました</a:t>
            </a:r>
            <a:endParaRPr lang="en-US" altLang="ja-JP" sz="2800" dirty="0" smtClean="0">
              <a:latin typeface="Goudy Old Style"/>
              <a:cs typeface="Goudy Old Style"/>
            </a:endParaRPr>
          </a:p>
        </p:txBody>
      </p:sp>
      <p:pic>
        <p:nvPicPr>
          <p:cNvPr id="16386" name="Picture 2" descr="C:\Users\Taka Watanabe\Pictures\manga_watanabe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2448175" y="5129756"/>
            <a:ext cx="828000" cy="165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306548" y="1301720"/>
            <a:ext cx="1637337" cy="4810188"/>
            <a:chOff x="380288" y="1124744"/>
            <a:chExt cx="1637337" cy="4810188"/>
          </a:xfrm>
        </p:grpSpPr>
        <p:pic>
          <p:nvPicPr>
            <p:cNvPr id="10" name="Picture 9" descr="FreeAr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334812"/>
              <a:ext cx="1017622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C:\data\研究用media\研究に関するphoto\DC\Magnetic_Control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288"/>
            <a:stretch>
              <a:fillRect/>
            </a:stretch>
          </p:blipFill>
          <p:spPr bwMode="auto">
            <a:xfrm>
              <a:off x="1043608" y="3491368"/>
              <a:ext cx="974017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 descr="C:\data\研究用media\研究に関するphoto\DC\Arc_nanoparticle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40" y="4674932"/>
              <a:ext cx="1482101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5" descr="C:\data\研究用media\研究に関するphoto\WireArc\Al1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4"/>
              <a:ext cx="1456985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7" descr="C:\data\研究用media\研究に関するphoto\WaterPlasma_c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8" y="3478116"/>
              <a:ext cx="66332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8057" y="90556"/>
            <a:ext cx="2391009" cy="102309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ja-JP" altLang="en-US" sz="1800" b="1" dirty="0" smtClean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ja-JP" sz="1800" b="1" dirty="0">
                <a:solidFill>
                  <a:schemeClr val="bg1"/>
                </a:solidFill>
                <a:latin typeface="+mn-ea"/>
                <a:ea typeface="+mn-ea"/>
              </a:rPr>
              <a:t>18</a:t>
            </a:r>
            <a:r>
              <a:rPr lang="ja-JP" altLang="en-US" sz="1800" b="1" dirty="0" smtClean="0">
                <a:solidFill>
                  <a:schemeClr val="bg1"/>
                </a:solidFill>
                <a:latin typeface="+mn-ea"/>
                <a:ea typeface="+mn-ea"/>
              </a:rPr>
              <a:t>回若手科学者によるプラズマ研究会</a:t>
            </a:r>
            <a:endParaRPr lang="en-US" altLang="ja-JP" sz="1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spcBef>
                <a:spcPts val="600"/>
              </a:spcBef>
            </a:pPr>
            <a:r>
              <a:rPr lang="en-US" altLang="ja-JP" sz="1800" dirty="0" smtClean="0">
                <a:solidFill>
                  <a:schemeClr val="bg1"/>
                </a:solidFill>
                <a:latin typeface="+mn-ea"/>
                <a:ea typeface="+mn-ea"/>
              </a:rPr>
              <a:t>2015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ja-JP" sz="18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endParaRPr lang="en-US" altLang="ja-JP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08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19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インフライト粒子の温度計測</a:t>
            </a:r>
            <a:endParaRPr lang="en-US" altLang="ja-JP" sz="2800" b="1" dirty="0" smtClean="0"/>
          </a:p>
        </p:txBody>
      </p:sp>
      <p:sp>
        <p:nvSpPr>
          <p:cNvPr id="5" name="角丸四角形 4"/>
          <p:cNvSpPr/>
          <p:nvPr/>
        </p:nvSpPr>
        <p:spPr>
          <a:xfrm>
            <a:off x="136648" y="3311690"/>
            <a:ext cx="4502029" cy="3000396"/>
          </a:xfrm>
          <a:prstGeom prst="roundRect">
            <a:avLst/>
          </a:prstGeom>
          <a:solidFill>
            <a:schemeClr val="bg2">
              <a:alpha val="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338018" y="1246216"/>
            <a:ext cx="64246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ja-JP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emperature measurement by DPV-2000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07867" y="3488894"/>
            <a:ext cx="16282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+mn-lt"/>
                <a:cs typeface="Times New Roman" pitchFamily="18" charset="0"/>
              </a:rPr>
              <a:t>PD-1</a:t>
            </a:r>
            <a:r>
              <a:rPr kumimoji="1" lang="en-US" altLang="ja-JP" sz="1800" b="1" dirty="0" smtClean="0">
                <a:latin typeface="+mn-lt"/>
                <a:cs typeface="Times New Roman" pitchFamily="18" charset="0"/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787</a:t>
            </a:r>
            <a:r>
              <a:rPr kumimoji="1" lang="en-US" altLang="ja-JP" sz="2000" b="1" dirty="0" smtClean="0">
                <a:latin typeface="+mn-lt"/>
                <a:cs typeface="Times New Roman" pitchFamily="18" charset="0"/>
              </a:rPr>
              <a:t>±25nm</a:t>
            </a:r>
            <a:endParaRPr kumimoji="1" lang="ja-JP" altLang="en-US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正方形/長方形 7"/>
          <p:cNvSpPr>
            <a:spLocks noChangeAspect="1"/>
          </p:cNvSpPr>
          <p:nvPr/>
        </p:nvSpPr>
        <p:spPr>
          <a:xfrm>
            <a:off x="1884340" y="2340126"/>
            <a:ext cx="428630" cy="771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cxnSp>
        <p:nvCxnSpPr>
          <p:cNvPr id="9" name="直線コネクタ 8"/>
          <p:cNvCxnSpPr>
            <a:cxnSpLocks noChangeAspect="1"/>
            <a:stCxn id="8" idx="0"/>
            <a:endCxn id="8" idx="2"/>
          </p:cNvCxnSpPr>
          <p:nvPr/>
        </p:nvCxnSpPr>
        <p:spPr>
          <a:xfrm rot="16200000" flipH="1">
            <a:off x="1709649" y="2722650"/>
            <a:ext cx="77801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>
            <a:spLocks noChangeAspect="1"/>
          </p:cNvSpPr>
          <p:nvPr/>
        </p:nvSpPr>
        <p:spPr>
          <a:xfrm>
            <a:off x="1741466" y="3626016"/>
            <a:ext cx="725760" cy="18144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1" name="正方形/長方形 10"/>
          <p:cNvSpPr>
            <a:spLocks noChangeAspect="1"/>
          </p:cNvSpPr>
          <p:nvPr/>
        </p:nvSpPr>
        <p:spPr>
          <a:xfrm>
            <a:off x="1598587" y="4554148"/>
            <a:ext cx="1044000" cy="83520"/>
          </a:xfrm>
          <a:prstGeom prst="rect">
            <a:avLst/>
          </a:prstGeom>
          <a:scene3d>
            <a:camera prst="orthographicFront">
              <a:rot lat="0" lon="0" rev="82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2" name="正方形/長方形 11"/>
          <p:cNvSpPr>
            <a:spLocks noChangeAspect="1"/>
          </p:cNvSpPr>
          <p:nvPr/>
        </p:nvSpPr>
        <p:spPr>
          <a:xfrm>
            <a:off x="1699284" y="5188861"/>
            <a:ext cx="828000" cy="87159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3" name="正方形/長方形 12"/>
          <p:cNvSpPr>
            <a:spLocks noChangeAspect="1"/>
          </p:cNvSpPr>
          <p:nvPr/>
        </p:nvSpPr>
        <p:spPr>
          <a:xfrm>
            <a:off x="2379912" y="4538989"/>
            <a:ext cx="828000" cy="87159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1741466" y="5475174"/>
            <a:ext cx="725760" cy="181440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813036" y="4483272"/>
            <a:ext cx="725760" cy="181440"/>
          </a:xfrm>
          <a:prstGeom prst="ellipse">
            <a:avLst/>
          </a:prstGeom>
          <a:solidFill>
            <a:schemeClr val="accent1">
              <a:alpha val="49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16" name="パイ 15"/>
          <p:cNvSpPr/>
          <p:nvPr/>
        </p:nvSpPr>
        <p:spPr>
          <a:xfrm rot="10800000">
            <a:off x="3313102" y="4411834"/>
            <a:ext cx="428628" cy="428628"/>
          </a:xfrm>
          <a:prstGeom prst="pie">
            <a:avLst>
              <a:gd name="adj1" fmla="val 527874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17" name="パイ 16"/>
          <p:cNvSpPr>
            <a:spLocks noChangeAspect="1"/>
          </p:cNvSpPr>
          <p:nvPr/>
        </p:nvSpPr>
        <p:spPr>
          <a:xfrm rot="16200000">
            <a:off x="1884342" y="5689489"/>
            <a:ext cx="436857" cy="436857"/>
          </a:xfrm>
          <a:prstGeom prst="pie">
            <a:avLst>
              <a:gd name="adj1" fmla="val 527874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8" idx="2"/>
            <a:endCxn id="10" idx="2"/>
          </p:cNvCxnSpPr>
          <p:nvPr/>
        </p:nvCxnSpPr>
        <p:spPr>
          <a:xfrm rot="5400000">
            <a:off x="1617521" y="3235602"/>
            <a:ext cx="605080" cy="35718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8" idx="2"/>
            <a:endCxn id="10" idx="6"/>
          </p:cNvCxnSpPr>
          <p:nvPr/>
        </p:nvCxnSpPr>
        <p:spPr>
          <a:xfrm rot="16200000" flipH="1">
            <a:off x="1980400" y="3229910"/>
            <a:ext cx="605080" cy="36857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0" idx="2"/>
            <a:endCxn id="14" idx="2"/>
          </p:cNvCxnSpPr>
          <p:nvPr/>
        </p:nvCxnSpPr>
        <p:spPr>
          <a:xfrm rot="10800000" flipV="1">
            <a:off x="1741466" y="3716736"/>
            <a:ext cx="0" cy="18491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6"/>
            <a:endCxn id="14" idx="6"/>
          </p:cNvCxnSpPr>
          <p:nvPr/>
        </p:nvCxnSpPr>
        <p:spPr>
          <a:xfrm>
            <a:off x="2467226" y="3716736"/>
            <a:ext cx="0" cy="184915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10800000">
            <a:off x="2455846" y="4911900"/>
            <a:ext cx="71438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0800000">
            <a:off x="1741466" y="4197521"/>
            <a:ext cx="1428760" cy="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4" idx="2"/>
          </p:cNvCxnSpPr>
          <p:nvPr/>
        </p:nvCxnSpPr>
        <p:spPr>
          <a:xfrm rot="10800000" flipH="1" flipV="1">
            <a:off x="1741466" y="5565894"/>
            <a:ext cx="357190" cy="34613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4" idx="6"/>
          </p:cNvCxnSpPr>
          <p:nvPr/>
        </p:nvCxnSpPr>
        <p:spPr>
          <a:xfrm flipH="1">
            <a:off x="2098656" y="5565894"/>
            <a:ext cx="368570" cy="34613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6200000" flipH="1">
            <a:off x="3134507" y="4233239"/>
            <a:ext cx="428628" cy="35719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170226" y="4626148"/>
            <a:ext cx="357190" cy="285752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428211" y="2694074"/>
            <a:ext cx="224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+mn-lt"/>
                <a:cs typeface="Times New Roman" pitchFamily="18" charset="0"/>
              </a:rPr>
              <a:t>Central 400µm fiber</a:t>
            </a:r>
            <a:endParaRPr kumimoji="1" lang="ja-JP" alt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1296" y="426556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>
                <a:latin typeface="+mn-lt"/>
                <a:cs typeface="Times New Roman" pitchFamily="18" charset="0"/>
              </a:rPr>
              <a:t>Dichroic Mirror</a:t>
            </a:r>
            <a:endParaRPr kumimoji="1" lang="ja-JP" alt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 rot="10800000">
            <a:off x="2618102" y="2188517"/>
            <a:ext cx="655482" cy="157584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cxnSp>
        <p:nvCxnSpPr>
          <p:cNvPr id="31" name="直線コネクタ 30"/>
          <p:cNvCxnSpPr>
            <a:stCxn id="30" idx="3"/>
          </p:cNvCxnSpPr>
          <p:nvPr/>
        </p:nvCxnSpPr>
        <p:spPr>
          <a:xfrm rot="10800000">
            <a:off x="2088366" y="2266505"/>
            <a:ext cx="529736" cy="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1955783" y="2422498"/>
            <a:ext cx="2857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595302" y="3768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+mn-lt"/>
              </a:rPr>
              <a:t>F1</a:t>
            </a:r>
            <a:endParaRPr kumimoji="1" lang="ja-JP" altLang="en-US" sz="1800" dirty="0">
              <a:latin typeface="+mn-lt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8251" y="50547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+mn-lt"/>
              </a:rPr>
              <a:t>F2</a:t>
            </a:r>
            <a:endParaRPr kumimoji="1" lang="ja-JP" altLang="en-US" sz="1800" dirty="0">
              <a:latin typeface="+mn-lt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8088" y="5403964"/>
            <a:ext cx="16976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+mn-lt"/>
                <a:cs typeface="Times New Roman" pitchFamily="18" charset="0"/>
              </a:rPr>
              <a:t>             PD-2 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995</a:t>
            </a:r>
            <a:r>
              <a:rPr kumimoji="1" lang="en-US" altLang="ja-JP" sz="2000" b="1" dirty="0" smtClean="0">
                <a:latin typeface="+mn-lt"/>
                <a:cs typeface="Times New Roman" pitchFamily="18" charset="0"/>
              </a:rPr>
              <a:t>±25nm</a:t>
            </a:r>
            <a:endParaRPr kumimoji="1" lang="ja-JP" altLang="en-US" sz="2000" b="1" dirty="0" smtClean="0">
              <a:latin typeface="+mn-lt"/>
              <a:cs typeface="Times New Roman" pitchFamily="18" charset="0"/>
            </a:endParaRPr>
          </a:p>
        </p:txBody>
      </p:sp>
      <p:grpSp>
        <p:nvGrpSpPr>
          <p:cNvPr id="36" name="グループ化 210"/>
          <p:cNvGrpSpPr/>
          <p:nvPr/>
        </p:nvGrpSpPr>
        <p:grpSpPr>
          <a:xfrm>
            <a:off x="3012992" y="5143940"/>
            <a:ext cx="1296144" cy="1224134"/>
            <a:chOff x="5300456" y="2411761"/>
            <a:chExt cx="1296144" cy="1224134"/>
          </a:xfrm>
        </p:grpSpPr>
        <p:sp>
          <p:nvSpPr>
            <p:cNvPr id="37" name="正方形/長方形 76"/>
            <p:cNvSpPr>
              <a:spLocks noChangeArrowheads="1"/>
            </p:cNvSpPr>
            <p:nvPr/>
          </p:nvSpPr>
          <p:spPr bwMode="auto">
            <a:xfrm>
              <a:off x="5372464" y="2411761"/>
              <a:ext cx="1151796" cy="864096"/>
            </a:xfrm>
            <a:prstGeom prst="rect">
              <a:avLst/>
            </a:prstGeom>
            <a:solidFill>
              <a:srgbClr val="FF9900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8" name="直線コネクタ 296"/>
            <p:cNvCxnSpPr>
              <a:cxnSpLocks noChangeShapeType="1"/>
            </p:cNvCxnSpPr>
            <p:nvPr/>
          </p:nvCxnSpPr>
          <p:spPr bwMode="auto">
            <a:xfrm rot="16200000" flipH="1">
              <a:off x="5426503" y="3600177"/>
              <a:ext cx="71437" cy="0"/>
            </a:xfrm>
            <a:prstGeom prst="line">
              <a:avLst/>
            </a:prstGeom>
            <a:noFill/>
            <a:ln w="63500" algn="ctr">
              <a:solidFill>
                <a:srgbClr val="262626"/>
              </a:solidFill>
              <a:round/>
              <a:headEnd/>
              <a:tailEnd/>
            </a:ln>
          </p:spPr>
        </p:cxnSp>
        <p:cxnSp>
          <p:nvCxnSpPr>
            <p:cNvPr id="39" name="直線コネクタ 297"/>
            <p:cNvCxnSpPr>
              <a:cxnSpLocks noChangeShapeType="1"/>
            </p:cNvCxnSpPr>
            <p:nvPr/>
          </p:nvCxnSpPr>
          <p:spPr bwMode="auto">
            <a:xfrm rot="16200000" flipH="1">
              <a:off x="6379003" y="3600177"/>
              <a:ext cx="71437" cy="0"/>
            </a:xfrm>
            <a:prstGeom prst="line">
              <a:avLst/>
            </a:prstGeom>
            <a:noFill/>
            <a:ln w="63500" algn="ctr">
              <a:solidFill>
                <a:srgbClr val="262626"/>
              </a:solidFill>
              <a:round/>
              <a:headEnd/>
              <a:tailEnd/>
            </a:ln>
          </p:spPr>
        </p:cxnSp>
        <p:sp>
          <p:nvSpPr>
            <p:cNvPr id="40" name="正方形/長方形 79"/>
            <p:cNvSpPr>
              <a:spLocks noChangeArrowheads="1"/>
            </p:cNvSpPr>
            <p:nvPr/>
          </p:nvSpPr>
          <p:spPr bwMode="auto">
            <a:xfrm>
              <a:off x="5480445" y="2483769"/>
              <a:ext cx="935834" cy="72008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台形 40"/>
            <p:cNvSpPr/>
            <p:nvPr/>
          </p:nvSpPr>
          <p:spPr>
            <a:xfrm>
              <a:off x="5300456" y="3275856"/>
              <a:ext cx="1296144" cy="288032"/>
            </a:xfrm>
            <a:prstGeom prst="trapezoid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42" name="平行四辺形 41"/>
            <p:cNvSpPr/>
            <p:nvPr/>
          </p:nvSpPr>
          <p:spPr>
            <a:xfrm>
              <a:off x="5372464" y="3347864"/>
              <a:ext cx="792088" cy="144016"/>
            </a:xfrm>
            <a:prstGeom prst="parallelogram">
              <a:avLst>
                <a:gd name="adj" fmla="val 16733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267269" y="3316511"/>
              <a:ext cx="144016" cy="2160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44" name="正方形/長方形 79"/>
            <p:cNvSpPr>
              <a:spLocks noChangeArrowheads="1"/>
            </p:cNvSpPr>
            <p:nvPr/>
          </p:nvSpPr>
          <p:spPr bwMode="auto">
            <a:xfrm>
              <a:off x="5588362" y="2591809"/>
              <a:ext cx="720000" cy="5040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" name="グループ化 194"/>
            <p:cNvGrpSpPr/>
            <p:nvPr/>
          </p:nvGrpSpPr>
          <p:grpSpPr>
            <a:xfrm>
              <a:off x="5633410" y="2689101"/>
              <a:ext cx="285751" cy="289247"/>
              <a:chOff x="5426869" y="2627784"/>
              <a:chExt cx="285751" cy="289247"/>
            </a:xfrm>
          </p:grpSpPr>
          <p:sp>
            <p:nvSpPr>
              <p:cNvPr id="56" name="フリーフォーム 55"/>
              <p:cNvSpPr/>
              <p:nvPr/>
            </p:nvSpPr>
            <p:spPr>
              <a:xfrm>
                <a:off x="5517232" y="2627784"/>
                <a:ext cx="36000" cy="288000"/>
              </a:xfrm>
              <a:custGeom>
                <a:avLst/>
                <a:gdLst>
                  <a:gd name="connsiteX0" fmla="*/ 0 w 200722"/>
                  <a:gd name="connsiteY0" fmla="*/ 481360 h 481360"/>
                  <a:gd name="connsiteX1" fmla="*/ 100361 w 200722"/>
                  <a:gd name="connsiteY1" fmla="*/ 1858 h 481360"/>
                  <a:gd name="connsiteX2" fmla="*/ 200722 w 200722"/>
                  <a:gd name="connsiteY2" fmla="*/ 470209 h 48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722" h="481360">
                    <a:moveTo>
                      <a:pt x="0" y="481360"/>
                    </a:moveTo>
                    <a:cubicBezTo>
                      <a:pt x="33453" y="242538"/>
                      <a:pt x="66907" y="3716"/>
                      <a:pt x="100361" y="1858"/>
                    </a:cubicBezTo>
                    <a:cubicBezTo>
                      <a:pt x="133815" y="0"/>
                      <a:pt x="200722" y="470209"/>
                      <a:pt x="200722" y="470209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sp>
            <p:nvSpPr>
              <p:cNvPr id="57" name="フリーフォーム 56"/>
              <p:cNvSpPr/>
              <p:nvPr/>
            </p:nvSpPr>
            <p:spPr>
              <a:xfrm>
                <a:off x="5589240" y="2627784"/>
                <a:ext cx="36000" cy="288000"/>
              </a:xfrm>
              <a:custGeom>
                <a:avLst/>
                <a:gdLst>
                  <a:gd name="connsiteX0" fmla="*/ 0 w 200722"/>
                  <a:gd name="connsiteY0" fmla="*/ 481360 h 481360"/>
                  <a:gd name="connsiteX1" fmla="*/ 100361 w 200722"/>
                  <a:gd name="connsiteY1" fmla="*/ 1858 h 481360"/>
                  <a:gd name="connsiteX2" fmla="*/ 200722 w 200722"/>
                  <a:gd name="connsiteY2" fmla="*/ 470209 h 48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722" h="481360">
                    <a:moveTo>
                      <a:pt x="0" y="481360"/>
                    </a:moveTo>
                    <a:cubicBezTo>
                      <a:pt x="33453" y="242538"/>
                      <a:pt x="66907" y="3716"/>
                      <a:pt x="100361" y="1858"/>
                    </a:cubicBezTo>
                    <a:cubicBezTo>
                      <a:pt x="133815" y="0"/>
                      <a:pt x="200722" y="470209"/>
                      <a:pt x="200722" y="470209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>
                <a:off x="5426869" y="2912269"/>
                <a:ext cx="88106" cy="4762"/>
              </a:xfrm>
              <a:custGeom>
                <a:avLst/>
                <a:gdLst>
                  <a:gd name="connsiteX0" fmla="*/ 0 w 88106"/>
                  <a:gd name="connsiteY0" fmla="*/ 4762 h 4762"/>
                  <a:gd name="connsiteX1" fmla="*/ 88106 w 88106"/>
                  <a:gd name="connsiteY1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106" h="4762">
                    <a:moveTo>
                      <a:pt x="0" y="4762"/>
                    </a:moveTo>
                    <a:lnTo>
                      <a:pt x="88106" y="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800"/>
              </a:p>
            </p:txBody>
          </p:sp>
          <p:cxnSp>
            <p:nvCxnSpPr>
              <p:cNvPr id="59" name="直線コネクタ 58"/>
              <p:cNvCxnSpPr>
                <a:stCxn id="57" idx="0"/>
                <a:endCxn id="56" idx="2"/>
              </p:cNvCxnSpPr>
              <p:nvPr/>
            </p:nvCxnSpPr>
            <p:spPr>
              <a:xfrm flipH="1" flipV="1">
                <a:off x="5553232" y="2909112"/>
                <a:ext cx="36008" cy="66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>
                <a:endCxn id="57" idx="2"/>
              </p:cNvCxnSpPr>
              <p:nvPr/>
            </p:nvCxnSpPr>
            <p:spPr>
              <a:xfrm rot="10800000">
                <a:off x="5625241" y="2909113"/>
                <a:ext cx="87379" cy="31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コネクタ 45"/>
            <p:cNvCxnSpPr/>
            <p:nvPr/>
          </p:nvCxnSpPr>
          <p:spPr>
            <a:xfrm>
              <a:off x="6020536" y="269979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6020536" y="2771800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6020536" y="284380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020536" y="291581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6020536" y="2987824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6164552" y="2699792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164552" y="2771800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6164552" y="2843808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6164552" y="291581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6164552" y="2987824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テキスト ボックス 60"/>
          <p:cNvSpPr txBox="1"/>
          <p:nvPr/>
        </p:nvSpPr>
        <p:spPr>
          <a:xfrm>
            <a:off x="5004066" y="36935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b="1" dirty="0" smtClean="0">
                <a:latin typeface="+mn-lt"/>
                <a:cs typeface="Times New Roman" pitchFamily="18" charset="0"/>
              </a:rPr>
              <a:t>Planck’s law</a:t>
            </a:r>
            <a:endParaRPr kumimoji="1" lang="ja-JP" altLang="en-US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4829176" y="2677404"/>
            <a:ext cx="4135312" cy="351099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60061" y="2908229"/>
            <a:ext cx="33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b="1" dirty="0" smtClean="0">
                <a:latin typeface="+mn-lt"/>
                <a:cs typeface="Times New Roman" pitchFamily="18" charset="0"/>
              </a:rPr>
              <a:t>Gray Body Assumption</a:t>
            </a:r>
            <a:endParaRPr kumimoji="1" lang="ja-JP" altLang="en-US" sz="1800" b="1" dirty="0">
              <a:latin typeface="+mn-lt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20355" y="3285547"/>
            <a:ext cx="326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b="0" dirty="0" smtClean="0">
                <a:latin typeface="+mn-lt"/>
                <a:cs typeface="Times New Roman" pitchFamily="18" charset="0"/>
              </a:rPr>
              <a:t>Same Emissivity at λ</a:t>
            </a:r>
            <a:r>
              <a:rPr kumimoji="1" lang="en-US" altLang="ja-JP" sz="1800" b="0" baseline="-25000" dirty="0" smtClean="0">
                <a:latin typeface="+mn-lt"/>
                <a:cs typeface="Times New Roman" pitchFamily="18" charset="0"/>
              </a:rPr>
              <a:t>1</a:t>
            </a:r>
            <a:r>
              <a:rPr kumimoji="1" lang="en-US" altLang="ja-JP" sz="1800" b="0" dirty="0" smtClean="0">
                <a:latin typeface="+mn-lt"/>
                <a:cs typeface="Times New Roman" pitchFamily="18" charset="0"/>
              </a:rPr>
              <a:t> and λ</a:t>
            </a:r>
            <a:r>
              <a:rPr kumimoji="1" lang="en-US" altLang="ja-JP" sz="1800" b="0" baseline="-25000" dirty="0" smtClean="0">
                <a:latin typeface="+mn-lt"/>
                <a:cs typeface="Times New Roman" pitchFamily="18" charset="0"/>
              </a:rPr>
              <a:t>2.</a:t>
            </a:r>
            <a:endParaRPr kumimoji="1" lang="ja-JP" altLang="en-US" sz="1800" b="0" dirty="0">
              <a:latin typeface="+mn-lt"/>
              <a:cs typeface="Times New Roman" pitchFamily="18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619000" y="2516260"/>
            <a:ext cx="26677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Two-Color Radiation</a:t>
            </a:r>
            <a:endParaRPr kumimoji="1" lang="ja-JP" altLang="en-US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pSp>
        <p:nvGrpSpPr>
          <p:cNvPr id="66" name="グループ化 161"/>
          <p:cNvGrpSpPr>
            <a:grpSpLocks noChangeAspect="1"/>
          </p:cNvGrpSpPr>
          <p:nvPr/>
        </p:nvGrpSpPr>
        <p:grpSpPr>
          <a:xfrm>
            <a:off x="3223997" y="1733680"/>
            <a:ext cx="1598578" cy="831692"/>
            <a:chOff x="719572" y="1340768"/>
            <a:chExt cx="2664296" cy="1386154"/>
          </a:xfrm>
        </p:grpSpPr>
        <p:pic>
          <p:nvPicPr>
            <p:cNvPr id="67" name="図 66" descr="DPV温度較正概念図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9572" y="1340768"/>
              <a:ext cx="2664296" cy="1386154"/>
            </a:xfrm>
            <a:prstGeom prst="rect">
              <a:avLst/>
            </a:prstGeom>
          </p:spPr>
        </p:pic>
        <p:cxnSp>
          <p:nvCxnSpPr>
            <p:cNvPr id="68" name="直線コネクタ 67"/>
            <p:cNvCxnSpPr/>
            <p:nvPr/>
          </p:nvCxnSpPr>
          <p:spPr bwMode="auto">
            <a:xfrm flipV="1">
              <a:off x="863588" y="2096852"/>
              <a:ext cx="243027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線コネクタ 68"/>
            <p:cNvCxnSpPr/>
            <p:nvPr/>
          </p:nvCxnSpPr>
          <p:spPr bwMode="auto">
            <a:xfrm>
              <a:off x="863588" y="2114854"/>
              <a:ext cx="2394266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円/楕円 69"/>
            <p:cNvSpPr/>
            <p:nvPr/>
          </p:nvSpPr>
          <p:spPr bwMode="auto">
            <a:xfrm>
              <a:off x="1961710" y="2204864"/>
              <a:ext cx="54006" cy="54006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71" name="円/楕円 70"/>
            <p:cNvSpPr/>
            <p:nvPr/>
          </p:nvSpPr>
          <p:spPr bwMode="auto">
            <a:xfrm>
              <a:off x="1882337" y="2338857"/>
              <a:ext cx="54007" cy="54007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72" name="円/楕円 71"/>
            <p:cNvSpPr/>
            <p:nvPr/>
          </p:nvSpPr>
          <p:spPr bwMode="auto">
            <a:xfrm>
              <a:off x="2122363" y="2458870"/>
              <a:ext cx="54007" cy="54007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73" name="円/楕円 72"/>
            <p:cNvSpPr/>
            <p:nvPr/>
          </p:nvSpPr>
          <p:spPr bwMode="auto">
            <a:xfrm>
              <a:off x="1882337" y="2098830"/>
              <a:ext cx="54007" cy="54007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74" name="円/楕円 73"/>
            <p:cNvSpPr/>
            <p:nvPr/>
          </p:nvSpPr>
          <p:spPr bwMode="auto">
            <a:xfrm>
              <a:off x="1985978" y="1895597"/>
              <a:ext cx="54007" cy="54007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1999332" y="2125495"/>
              <a:ext cx="54007" cy="54007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  <p:sp>
          <p:nvSpPr>
            <p:cNvPr id="76" name="円/楕円 75"/>
            <p:cNvSpPr/>
            <p:nvPr/>
          </p:nvSpPr>
          <p:spPr bwMode="auto">
            <a:xfrm>
              <a:off x="1862947" y="1562221"/>
              <a:ext cx="54007" cy="54007"/>
            </a:xfrm>
            <a:prstGeom prst="ellipse">
              <a:avLst/>
            </a:prstGeom>
            <a:solidFill>
              <a:srgbClr val="FF33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明朝" pitchFamily="17" charset="-128"/>
                <a:ea typeface="ＭＳ 明朝" pitchFamily="17" charset="-128"/>
              </a:endParaRPr>
            </a:p>
          </p:txBody>
        </p:sp>
      </p:grpSp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18537"/>
              </p:ext>
            </p:extLst>
          </p:nvPr>
        </p:nvGraphicFramePr>
        <p:xfrm>
          <a:off x="4949838" y="5062263"/>
          <a:ext cx="3886056" cy="95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数式" r:id="rId5" imgW="2158920" imgH="533160" progId="Equation.3">
                  <p:embed/>
                </p:oleObj>
              </mc:Choice>
              <mc:Fallback>
                <p:oleObj name="数式" r:id="rId5" imgW="2158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38" y="5062263"/>
                        <a:ext cx="3886056" cy="959688"/>
                      </a:xfrm>
                      <a:prstGeom prst="rect">
                        <a:avLst/>
                      </a:prstGeom>
                      <a:solidFill>
                        <a:srgbClr val="FFCCFF">
                          <a:alpha val="60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オブジェクト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43429"/>
              </p:ext>
            </p:extLst>
          </p:nvPr>
        </p:nvGraphicFramePr>
        <p:xfrm>
          <a:off x="5576136" y="4083251"/>
          <a:ext cx="2308824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数式" r:id="rId7" imgW="1282680" imgH="457200" progId="Equation.3">
                  <p:embed/>
                </p:oleObj>
              </mc:Choice>
              <mc:Fallback>
                <p:oleObj name="数式" r:id="rId7" imgW="128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136" y="4083251"/>
                        <a:ext cx="2308824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2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20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インフライト粒子の温度計測</a:t>
            </a:r>
            <a:endParaRPr lang="en-US" altLang="ja-JP" sz="2800" b="1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5433" y="5788099"/>
            <a:ext cx="82852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Calibration is required for p</a:t>
            </a:r>
            <a:r>
              <a:rPr lang="en-US" altLang="ja-JP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article temperature measurements.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960890" y="1273756"/>
            <a:ext cx="31630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Before calibration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5625418" y="1273756"/>
            <a:ext cx="280421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 calibration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827" y="1697633"/>
            <a:ext cx="4152661" cy="39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32" y="1697630"/>
            <a:ext cx="4161204" cy="394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上矢印 9"/>
          <p:cNvSpPr/>
          <p:nvPr/>
        </p:nvSpPr>
        <p:spPr bwMode="auto">
          <a:xfrm rot="5400000">
            <a:off x="4159964" y="3173797"/>
            <a:ext cx="648072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1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21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インフライト粒子の温度計測</a:t>
            </a:r>
            <a:endParaRPr lang="en-US" altLang="ja-JP" sz="2800" b="1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7084176" y="3714227"/>
            <a:ext cx="1616400" cy="651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4" name="TextBox 2064"/>
          <p:cNvSpPr txBox="1"/>
          <p:nvPr/>
        </p:nvSpPr>
        <p:spPr>
          <a:xfrm>
            <a:off x="4914277" y="1635288"/>
            <a:ext cx="383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250×100 pixels =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8.5</a:t>
            </a:r>
            <a:r>
              <a:rPr lang="en-US" altLang="ja-JP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×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3.5 mm</a:t>
            </a:r>
            <a:endParaRPr lang="en-US" sz="1800" b="1" dirty="0">
              <a:solidFill>
                <a:srgbClr val="FF0000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018784" y="2032206"/>
            <a:ext cx="798518" cy="16575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16" name="正方形/長方形 15"/>
          <p:cNvSpPr/>
          <p:nvPr/>
        </p:nvSpPr>
        <p:spPr>
          <a:xfrm>
            <a:off x="4627870" y="3714227"/>
            <a:ext cx="1616400" cy="6516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37392" y="2409765"/>
            <a:ext cx="19832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785±2.5 nm</a:t>
            </a:r>
            <a:endParaRPr kumimoji="0" lang="ja-JP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0652" y="2393029"/>
            <a:ext cx="19832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880±5.0 nm</a:t>
            </a:r>
            <a:endParaRPr kumimoji="0" lang="ja-JP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"/>
          <a:stretch/>
        </p:blipFill>
        <p:spPr>
          <a:xfrm>
            <a:off x="167709" y="1356852"/>
            <a:ext cx="4175296" cy="120588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352" y="2562734"/>
            <a:ext cx="3512777" cy="28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4422847" y="5512203"/>
            <a:ext cx="442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High-speed images of in-flight particles at different wavelengths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0500" y="5512203"/>
            <a:ext cx="391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Schematic images of particle measurement by HSVC</a:t>
            </a:r>
          </a:p>
        </p:txBody>
      </p:sp>
    </p:spTree>
    <p:extLst>
      <p:ext uri="{BB962C8B-B14F-4D97-AF65-F5344CB8AC3E}">
        <p14:creationId xmlns:p14="http://schemas.microsoft.com/office/powerpoint/2010/main" val="7415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22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インフライト粒子の温度計測</a:t>
            </a:r>
            <a:endParaRPr lang="en-US" altLang="ja-JP" sz="2800" b="1" dirty="0" smtClean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44" y="1393917"/>
            <a:ext cx="4006696" cy="27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" y="1435215"/>
            <a:ext cx="3965811" cy="26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2302367" y="2891666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CW pattern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85092" y="2555847"/>
            <a:ext cx="1552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CW pattern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691615" y="1162455"/>
            <a:ext cx="30940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Fluctuation of Arc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4419877" y="1126395"/>
            <a:ext cx="45274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Fluctuation of </a:t>
            </a:r>
            <a:r>
              <a:rPr lang="en-US" altLang="ja-JP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P</a:t>
            </a:r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article Temperature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明朝" pitchFamily="17" charset="-128"/>
              <a:cs typeface="Arial" panose="020B0604020202020204" pitchFamily="34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/>
          <a:stretch/>
        </p:blipFill>
        <p:spPr bwMode="auto">
          <a:xfrm>
            <a:off x="4360008" y="3730752"/>
            <a:ext cx="4006696" cy="2673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" y="3663372"/>
            <a:ext cx="3965811" cy="2653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1" name="テキスト ボックス 30"/>
          <p:cNvSpPr txBox="1"/>
          <p:nvPr/>
        </p:nvSpPr>
        <p:spPr>
          <a:xfrm>
            <a:off x="2398030" y="5384614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FF pattern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98905" y="550222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FF pattern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6024" y="3290979"/>
            <a:ext cx="4120580" cy="101566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altLang="ja-JP" sz="2000" dirty="0" smtClean="0"/>
              <a:t>Higher </a:t>
            </a:r>
            <a:r>
              <a:rPr lang="en-GB" altLang="ja-JP" sz="2000" dirty="0"/>
              <a:t>fluctuation of arc luminance area caused larger dispersion of particle surface temperature</a:t>
            </a:r>
            <a:r>
              <a:rPr kumimoji="0" lang="en-US" altLang="ja-JP" sz="2000" kern="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56299" y="3093157"/>
            <a:ext cx="4248000" cy="1323439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altLang="ja-JP" sz="2000" dirty="0" smtClean="0"/>
              <a:t>Higher temperature can be obtained in CW pattern due to the particles can be directly heated by arc passing through the center.</a:t>
            </a:r>
          </a:p>
        </p:txBody>
      </p:sp>
    </p:spTree>
    <p:extLst>
      <p:ext uri="{BB962C8B-B14F-4D97-AF65-F5344CB8AC3E}">
        <p14:creationId xmlns:p14="http://schemas.microsoft.com/office/powerpoint/2010/main" val="26138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23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/>
              <a:t>インフライト粒子の温度計測</a:t>
            </a:r>
            <a:endParaRPr lang="en-US" altLang="ja-JP" sz="2800" b="1" dirty="0" smtClean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4965671" y="1579648"/>
            <a:ext cx="3911142" cy="4821210"/>
            <a:chOff x="4965671" y="1524784"/>
            <a:chExt cx="3911142" cy="482121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671" y="1524784"/>
              <a:ext cx="3911142" cy="259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671" y="3753994"/>
              <a:ext cx="3911142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7082953" y="3968551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Arial" panose="020B0604020202020204" pitchFamily="34" charset="0"/>
                </a:rPr>
                <a:t>FF pattern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989440" y="1710142"/>
              <a:ext cx="15520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Arial" panose="020B0604020202020204" pitchFamily="34" charset="0"/>
                </a:rPr>
                <a:t>CW pattern</a:t>
              </a: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719784" y="1735763"/>
              <a:ext cx="254000" cy="26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545311" y="1199031"/>
            <a:ext cx="39889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FFT of Arc </a:t>
            </a:r>
            <a:r>
              <a:rPr lang="en-US" altLang="ja-JP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L</a:t>
            </a:r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uminance </a:t>
            </a:r>
            <a:r>
              <a:rPr lang="en-US" altLang="ja-JP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A</a:t>
            </a:r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rea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明朝" pitchFamily="17" charset="-128"/>
              <a:cs typeface="Arial" panose="020B0604020202020204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4994989" y="1199547"/>
            <a:ext cx="39889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FFT of </a:t>
            </a:r>
            <a:r>
              <a:rPr lang="en-US" altLang="ja-JP" sz="20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P</a:t>
            </a:r>
            <a:r>
              <a:rPr lang="en-US" altLang="ja-JP" sz="2000" b="1" dirty="0" smtClean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明朝" pitchFamily="17" charset="-128"/>
                <a:cs typeface="Arial" panose="020B0604020202020204" pitchFamily="34" charset="0"/>
              </a:rPr>
              <a:t>article Temperature</a:t>
            </a:r>
            <a:endParaRPr lang="en-US" altLang="ja-JP" sz="2000" b="1" dirty="0">
              <a:solidFill>
                <a:srgbClr val="6B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明朝" pitchFamily="17" charset="-128"/>
              <a:cs typeface="Arial" panose="020B0604020202020204" pitchFamily="34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72107" y="1466684"/>
            <a:ext cx="3856390" cy="2592000"/>
            <a:chOff x="161959" y="2204864"/>
            <a:chExt cx="3856390" cy="2592000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161959" y="2204864"/>
              <a:ext cx="3856390" cy="2592000"/>
              <a:chOff x="161959" y="2204864"/>
              <a:chExt cx="3856390" cy="259200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9" y="2204864"/>
                <a:ext cx="3856390" cy="259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テキスト ボックス 40"/>
              <p:cNvSpPr txBox="1"/>
              <p:nvPr/>
            </p:nvSpPr>
            <p:spPr>
              <a:xfrm>
                <a:off x="2326380" y="2411395"/>
                <a:ext cx="14157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b="1" dirty="0" smtClean="0">
                    <a:solidFill>
                      <a:srgbClr val="6B00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  <a:cs typeface="Arial" panose="020B0604020202020204" pitchFamily="34" charset="0"/>
                  </a:rPr>
                  <a:t>CW pattern</a:t>
                </a:r>
                <a:endParaRPr lang="ja-JP" altLang="en-US" sz="1800" b="1" dirty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明朝" pitchFamily="17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734320" y="2363619"/>
              <a:ext cx="1645940" cy="541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372107" y="3846535"/>
            <a:ext cx="3856390" cy="2592000"/>
            <a:chOff x="186013" y="4357970"/>
            <a:chExt cx="3856390" cy="2592000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186013" y="4357970"/>
              <a:ext cx="3856390" cy="2592000"/>
              <a:chOff x="186013" y="4357970"/>
              <a:chExt cx="3856390" cy="2592000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13" y="4357970"/>
                <a:ext cx="3856390" cy="259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46" name="テキスト ボックス 45"/>
              <p:cNvSpPr txBox="1"/>
              <p:nvPr/>
            </p:nvSpPr>
            <p:spPr>
              <a:xfrm>
                <a:off x="2380260" y="4647041"/>
                <a:ext cx="1438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6B00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明朝" pitchFamily="17" charset="-128"/>
                    <a:cs typeface="Arial" panose="020B0604020202020204" pitchFamily="34" charset="0"/>
                  </a:rPr>
                  <a:t>FF pattern</a:t>
                </a:r>
              </a:p>
            </p:txBody>
          </p:sp>
        </p:grpSp>
        <p:sp>
          <p:nvSpPr>
            <p:cNvPr id="44" name="正方形/長方形 43"/>
            <p:cNvSpPr/>
            <p:nvPr/>
          </p:nvSpPr>
          <p:spPr>
            <a:xfrm>
              <a:off x="764800" y="4510370"/>
              <a:ext cx="1669994" cy="541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円/楕円 46"/>
          <p:cNvSpPr/>
          <p:nvPr/>
        </p:nvSpPr>
        <p:spPr>
          <a:xfrm>
            <a:off x="1090216" y="2196480"/>
            <a:ext cx="254000" cy="26811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580755" y="3904053"/>
            <a:ext cx="6732748" cy="101566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ja-JP" sz="2000" dirty="0"/>
              <a:t>The particle temperature reflects the same </a:t>
            </a:r>
            <a:r>
              <a:rPr lang="en-US" altLang="ja-JP" sz="2000" dirty="0" smtClean="0"/>
              <a:t>periodic fluctuation with </a:t>
            </a:r>
            <a:r>
              <a:rPr lang="en-US" altLang="ja-JP" sz="2000" dirty="0"/>
              <a:t>arc </a:t>
            </a:r>
            <a:r>
              <a:rPr lang="en-US" altLang="ja-JP" sz="2000" dirty="0" smtClean="0"/>
              <a:t>in </a:t>
            </a:r>
            <a:r>
              <a:rPr lang="en-US" altLang="ja-JP" sz="2000" dirty="0"/>
              <a:t>CW pattern, while there is no significant periodic signal in FF pattern</a:t>
            </a:r>
            <a:r>
              <a:rPr kumimoji="0" lang="en-US" altLang="ja-JP" sz="2000" kern="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65666" y="4928702"/>
            <a:ext cx="6732748" cy="101566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marL="468000" indent="-504000" defTabSz="914400">
              <a:defRPr/>
            </a:pPr>
            <a:r>
              <a:rPr lang="en-US" altLang="ja-JP" sz="2000" dirty="0" smtClean="0">
                <a:sym typeface="Wingdings" pitchFamily="2" charset="2"/>
              </a:rPr>
              <a:t>    CW pattern has specific frequency of 100 Hz in the </a:t>
            </a:r>
          </a:p>
          <a:p>
            <a:pPr marL="468000" indent="-504000" defTabSz="914400">
              <a:defRPr/>
            </a:pPr>
            <a:r>
              <a:rPr lang="ja-JP" altLang="en-US" sz="2000" dirty="0">
                <a:sym typeface="Wingdings" pitchFamily="2" charset="2"/>
              </a:rPr>
              <a:t>　</a:t>
            </a:r>
            <a:r>
              <a:rPr lang="ja-JP" altLang="en-US" sz="2000" dirty="0" smtClean="0">
                <a:sym typeface="Wingdings" pitchFamily="2" charset="2"/>
              </a:rPr>
              <a:t>　   </a:t>
            </a:r>
            <a:r>
              <a:rPr lang="en-US" altLang="ja-JP" sz="2000" dirty="0" smtClean="0">
                <a:sym typeface="Wingdings" pitchFamily="2" charset="2"/>
              </a:rPr>
              <a:t>central area, originated from the periodical arc path </a:t>
            </a:r>
          </a:p>
          <a:p>
            <a:pPr marL="468000" indent="-504000" defTabSz="914400">
              <a:defRPr/>
            </a:pPr>
            <a:r>
              <a:rPr lang="ja-JP" altLang="en-US" sz="2000" dirty="0">
                <a:sym typeface="Wingdings" pitchFamily="2" charset="2"/>
              </a:rPr>
              <a:t>　</a:t>
            </a:r>
            <a:r>
              <a:rPr lang="ja-JP" altLang="en-US" sz="2000" dirty="0" smtClean="0">
                <a:sym typeface="Wingdings" pitchFamily="2" charset="2"/>
              </a:rPr>
              <a:t>　   </a:t>
            </a:r>
            <a:r>
              <a:rPr lang="en-US" altLang="ja-JP" sz="2000" dirty="0" smtClean="0">
                <a:sym typeface="Wingdings" pitchFamily="2" charset="2"/>
              </a:rPr>
              <a:t>through the center.</a:t>
            </a:r>
            <a:endParaRPr kumimoji="0" lang="en-US" altLang="ja-JP" sz="2000" kern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0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24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まと</a:t>
            </a:r>
            <a:r>
              <a:rPr lang="ja-JP" altLang="en-US" sz="2800" b="1" dirty="0"/>
              <a:t>め</a:t>
            </a:r>
            <a:endParaRPr lang="en-US" altLang="ja-JP" sz="2800" b="1" dirty="0" smtClean="0"/>
          </a:p>
        </p:txBody>
      </p:sp>
      <p:pic>
        <p:nvPicPr>
          <p:cNvPr id="19" name="Picture 25" descr="Maps266"/>
          <p:cNvPicPr>
            <a:picLocks noChangeAspect="1" noChangeArrowheads="1"/>
          </p:cNvPicPr>
          <p:nvPr/>
        </p:nvPicPr>
        <p:blipFill>
          <a:blip r:embed="rId3" cstate="screen">
            <a:lum bright="48000" contrast="-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72" y="2836821"/>
            <a:ext cx="7646988" cy="32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629"/>
          <p:cNvGrpSpPr>
            <a:grpSpLocks/>
          </p:cNvGrpSpPr>
          <p:nvPr/>
        </p:nvGrpSpPr>
        <p:grpSpPr bwMode="auto">
          <a:xfrm>
            <a:off x="351797" y="3642133"/>
            <a:ext cx="2479675" cy="2330450"/>
            <a:chOff x="424" y="1732"/>
            <a:chExt cx="1562" cy="1468"/>
          </a:xfrm>
        </p:grpSpPr>
        <p:sp>
          <p:nvSpPr>
            <p:cNvPr id="22" name="Rectangle 630"/>
            <p:cNvSpPr>
              <a:spLocks noChangeArrowheads="1"/>
            </p:cNvSpPr>
            <p:nvPr/>
          </p:nvSpPr>
          <p:spPr bwMode="auto">
            <a:xfrm>
              <a:off x="968" y="1732"/>
              <a:ext cx="1008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廃棄物処理</a:t>
              </a:r>
            </a:p>
          </p:txBody>
        </p:sp>
        <p:sp>
          <p:nvSpPr>
            <p:cNvPr id="23" name="Rectangle 631"/>
            <p:cNvSpPr>
              <a:spLocks noChangeArrowheads="1"/>
            </p:cNvSpPr>
            <p:nvPr/>
          </p:nvSpPr>
          <p:spPr bwMode="auto">
            <a:xfrm>
              <a:off x="424" y="2343"/>
              <a:ext cx="1488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マテリアルプロセス</a:t>
              </a:r>
            </a:p>
          </p:txBody>
        </p:sp>
        <p:sp>
          <p:nvSpPr>
            <p:cNvPr id="29" name="Rectangle 632"/>
            <p:cNvSpPr>
              <a:spLocks noChangeArrowheads="1"/>
            </p:cNvSpPr>
            <p:nvPr/>
          </p:nvSpPr>
          <p:spPr bwMode="auto">
            <a:xfrm>
              <a:off x="650" y="2037"/>
              <a:ext cx="1280" cy="2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ナノテクノロジー</a:t>
              </a:r>
            </a:p>
          </p:txBody>
        </p:sp>
        <p:sp>
          <p:nvSpPr>
            <p:cNvPr id="30" name="Rectangle 633"/>
            <p:cNvSpPr>
              <a:spLocks noChangeArrowheads="1"/>
            </p:cNvSpPr>
            <p:nvPr/>
          </p:nvSpPr>
          <p:spPr bwMode="auto">
            <a:xfrm>
              <a:off x="690" y="2960"/>
              <a:ext cx="1296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バイオプロセス</a:t>
              </a:r>
            </a:p>
          </p:txBody>
        </p:sp>
        <p:sp>
          <p:nvSpPr>
            <p:cNvPr id="31" name="Rectangle 634"/>
            <p:cNvSpPr>
              <a:spLocks noChangeArrowheads="1"/>
            </p:cNvSpPr>
            <p:nvPr/>
          </p:nvSpPr>
          <p:spPr bwMode="auto">
            <a:xfrm>
              <a:off x="498" y="2643"/>
              <a:ext cx="1408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エネルギーシステム</a:t>
              </a:r>
            </a:p>
          </p:txBody>
        </p:sp>
      </p:grpSp>
      <p:grpSp>
        <p:nvGrpSpPr>
          <p:cNvPr id="32" name="Group 635"/>
          <p:cNvGrpSpPr>
            <a:grpSpLocks/>
          </p:cNvGrpSpPr>
          <p:nvPr/>
        </p:nvGrpSpPr>
        <p:grpSpPr bwMode="auto">
          <a:xfrm>
            <a:off x="2761623" y="3864384"/>
            <a:ext cx="2617788" cy="1941513"/>
            <a:chOff x="1942" y="1872"/>
            <a:chExt cx="1649" cy="1223"/>
          </a:xfrm>
        </p:grpSpPr>
        <p:sp>
          <p:nvSpPr>
            <p:cNvPr id="33" name="Oval 636"/>
            <p:cNvSpPr>
              <a:spLocks noChangeArrowheads="1"/>
            </p:cNvSpPr>
            <p:nvPr/>
          </p:nvSpPr>
          <p:spPr bwMode="auto">
            <a:xfrm>
              <a:off x="2268" y="1929"/>
              <a:ext cx="1323" cy="96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熱プラズマ</a:t>
              </a:r>
              <a:endPara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  <a:p>
              <a:pPr algn="ctr"/>
              <a:r>
                <a:rPr lang="ja-JP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プロセッシング</a:t>
              </a:r>
              <a:endPara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4" name="Line 637"/>
            <p:cNvSpPr>
              <a:spLocks noChangeShapeType="1"/>
            </p:cNvSpPr>
            <p:nvPr/>
          </p:nvSpPr>
          <p:spPr bwMode="auto">
            <a:xfrm>
              <a:off x="2016" y="1872"/>
              <a:ext cx="408" cy="192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5" name="Line 638"/>
            <p:cNvSpPr>
              <a:spLocks noChangeShapeType="1"/>
            </p:cNvSpPr>
            <p:nvPr/>
          </p:nvSpPr>
          <p:spPr bwMode="auto">
            <a:xfrm flipV="1">
              <a:off x="1942" y="2442"/>
              <a:ext cx="320" cy="16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6" name="Line 639"/>
            <p:cNvSpPr>
              <a:spLocks noChangeShapeType="1"/>
            </p:cNvSpPr>
            <p:nvPr/>
          </p:nvSpPr>
          <p:spPr bwMode="auto">
            <a:xfrm flipV="1">
              <a:off x="2023" y="2743"/>
              <a:ext cx="392" cy="352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7" name="Line 640"/>
            <p:cNvSpPr>
              <a:spLocks noChangeShapeType="1"/>
            </p:cNvSpPr>
            <p:nvPr/>
          </p:nvSpPr>
          <p:spPr bwMode="auto">
            <a:xfrm flipV="1">
              <a:off x="1958" y="2610"/>
              <a:ext cx="352" cy="176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8" name="Line 641"/>
            <p:cNvSpPr>
              <a:spLocks noChangeShapeType="1"/>
            </p:cNvSpPr>
            <p:nvPr/>
          </p:nvSpPr>
          <p:spPr bwMode="auto">
            <a:xfrm>
              <a:off x="1952" y="2160"/>
              <a:ext cx="368" cy="96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ja-JP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828123" y="1167976"/>
            <a:ext cx="748460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熱プラズマは単に「高温熱源」として用いられてきた。</a:t>
            </a: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熱</a:t>
            </a:r>
            <a:r>
              <a:rPr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プラズマ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を「</a:t>
            </a:r>
            <a:r>
              <a:rPr lang="ja-JP" altLang="en-US" sz="2000" b="1" dirty="0">
                <a:solidFill>
                  <a:srgbClr val="800000"/>
                </a:solidFill>
                <a:latin typeface="HG丸ｺﾞｼｯｸM-PRO" pitchFamily="50" charset="-128"/>
                <a:ea typeface="HG丸ｺﾞｼｯｸM-PRO" pitchFamily="50" charset="-128"/>
              </a:rPr>
              <a:t>化学的に活性なプラズマ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」として考える。</a:t>
            </a:r>
          </a:p>
        </p:txBody>
      </p:sp>
      <p:grpSp>
        <p:nvGrpSpPr>
          <p:cNvPr id="40" name="グループ化 29"/>
          <p:cNvGrpSpPr/>
          <p:nvPr/>
        </p:nvGrpSpPr>
        <p:grpSpPr>
          <a:xfrm>
            <a:off x="5115457" y="3802471"/>
            <a:ext cx="3764623" cy="2546001"/>
            <a:chOff x="5214942" y="3427618"/>
            <a:chExt cx="3764623" cy="2546001"/>
          </a:xfrm>
        </p:grpSpPr>
        <p:grpSp>
          <p:nvGrpSpPr>
            <p:cNvPr id="41" name="Group 622"/>
            <p:cNvGrpSpPr>
              <a:grpSpLocks/>
            </p:cNvGrpSpPr>
            <p:nvPr/>
          </p:nvGrpSpPr>
          <p:grpSpPr bwMode="auto">
            <a:xfrm>
              <a:off x="5214942" y="3427618"/>
              <a:ext cx="3567113" cy="1735138"/>
              <a:chOff x="3320" y="1833"/>
              <a:chExt cx="2247" cy="1093"/>
            </a:xfrm>
          </p:grpSpPr>
          <p:sp>
            <p:nvSpPr>
              <p:cNvPr id="44" name="Rectangle 623"/>
              <p:cNvSpPr>
                <a:spLocks noChangeArrowheads="1"/>
              </p:cNvSpPr>
              <p:nvPr/>
            </p:nvSpPr>
            <p:spPr bwMode="auto">
              <a:xfrm>
                <a:off x="3808" y="1833"/>
                <a:ext cx="1308" cy="24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ja-JP" alt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丸ｺﾞｼｯｸM-PRO" pitchFamily="50" charset="-128"/>
                    <a:ea typeface="HG丸ｺﾞｼｯｸM-PRO" pitchFamily="50" charset="-128"/>
                  </a:rPr>
                  <a:t>環境問題の解決</a:t>
                </a:r>
              </a:p>
            </p:txBody>
          </p:sp>
          <p:sp>
            <p:nvSpPr>
              <p:cNvPr id="45" name="Rectangle 624"/>
              <p:cNvSpPr>
                <a:spLocks noChangeArrowheads="1"/>
              </p:cNvSpPr>
              <p:nvPr/>
            </p:nvSpPr>
            <p:spPr bwMode="auto">
              <a:xfrm>
                <a:off x="3856" y="2245"/>
                <a:ext cx="1711" cy="24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ja-JP" alt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丸ｺﾞｼｯｸM-PRO" pitchFamily="50" charset="-128"/>
                    <a:ea typeface="HG丸ｺﾞｼｯｸM-PRO" pitchFamily="50" charset="-128"/>
                  </a:rPr>
                  <a:t>高効率・高速物質処理</a:t>
                </a:r>
              </a:p>
            </p:txBody>
          </p:sp>
          <p:sp>
            <p:nvSpPr>
              <p:cNvPr id="46" name="Rectangle 625"/>
              <p:cNvSpPr>
                <a:spLocks noChangeArrowheads="1"/>
              </p:cNvSpPr>
              <p:nvPr/>
            </p:nvSpPr>
            <p:spPr bwMode="auto">
              <a:xfrm>
                <a:off x="3816" y="2686"/>
                <a:ext cx="1720" cy="240"/>
              </a:xfrm>
              <a:prstGeom prst="rect">
                <a:avLst/>
              </a:prstGeom>
              <a:solidFill>
                <a:srgbClr val="FF99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ja-JP" alt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丸ｺﾞｼｯｸM-PRO" pitchFamily="50" charset="-128"/>
                    <a:ea typeface="HG丸ｺﾞｼｯｸM-PRO" pitchFamily="50" charset="-128"/>
                  </a:rPr>
                  <a:t>高効率・高速物質変換</a:t>
                </a:r>
              </a:p>
            </p:txBody>
          </p:sp>
          <p:sp>
            <p:nvSpPr>
              <p:cNvPr id="47" name="Line 626"/>
              <p:cNvSpPr>
                <a:spLocks noChangeShapeType="1"/>
              </p:cNvSpPr>
              <p:nvPr/>
            </p:nvSpPr>
            <p:spPr bwMode="auto">
              <a:xfrm>
                <a:off x="3368" y="2688"/>
                <a:ext cx="445" cy="96"/>
              </a:xfrm>
              <a:prstGeom prst="line">
                <a:avLst/>
              </a:prstGeom>
              <a:noFill/>
              <a:ln w="57150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/>
                <a:endParaRPr lang="ja-JP" alt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48" name="Line 627"/>
              <p:cNvSpPr>
                <a:spLocks noChangeShapeType="1"/>
              </p:cNvSpPr>
              <p:nvPr/>
            </p:nvSpPr>
            <p:spPr bwMode="auto">
              <a:xfrm>
                <a:off x="3488" y="2370"/>
                <a:ext cx="381" cy="1"/>
              </a:xfrm>
              <a:prstGeom prst="line">
                <a:avLst/>
              </a:prstGeom>
              <a:noFill/>
              <a:ln w="57150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/>
                <a:endParaRPr lang="ja-JP" alt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  <p:sp>
            <p:nvSpPr>
              <p:cNvPr id="49" name="Line 628"/>
              <p:cNvSpPr>
                <a:spLocks noChangeShapeType="1"/>
              </p:cNvSpPr>
              <p:nvPr/>
            </p:nvSpPr>
            <p:spPr bwMode="auto">
              <a:xfrm flipV="1">
                <a:off x="3320" y="1968"/>
                <a:ext cx="445" cy="96"/>
              </a:xfrm>
              <a:prstGeom prst="line">
                <a:avLst/>
              </a:prstGeom>
              <a:noFill/>
              <a:ln w="57150">
                <a:solidFill>
                  <a:srgbClr val="3333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/>
                <a:endParaRPr lang="ja-JP" alt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endParaRPr>
              </a:p>
            </p:txBody>
          </p:sp>
        </p:grp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 rot="1864738">
              <a:off x="5388991" y="5036689"/>
              <a:ext cx="1087066" cy="54018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6472147" y="5573509"/>
              <a:ext cx="2507418" cy="40011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itchFamily="50" charset="-128"/>
                  <a:ea typeface="HG丸ｺﾞｼｯｸM-PRO" pitchFamily="50" charset="-128"/>
                </a:rPr>
                <a:t>工業プロセスの実現</a:t>
              </a:r>
            </a:p>
          </p:txBody>
        </p:sp>
      </p:grp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441380" y="2900142"/>
            <a:ext cx="7927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プラズマプロセスの開発における世界への情報発信基地を目指す</a:t>
            </a:r>
            <a:r>
              <a:rPr lang="ja-JP" alt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ja-JP" alt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110841" y="2006492"/>
            <a:ext cx="8896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大気圧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プラズマ中の電子，原子</a:t>
            </a:r>
            <a:r>
              <a:rPr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，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分子</a:t>
            </a:r>
            <a:r>
              <a:rPr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の反応過程を解明することに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よって，新しい</a:t>
            </a:r>
            <a:r>
              <a:rPr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材料合成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プロセス，廃棄物</a:t>
            </a:r>
            <a:r>
              <a:rPr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処理プロセスを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開発</a:t>
            </a:r>
            <a:r>
              <a:rPr lang="ja-JP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する。</a:t>
            </a:r>
            <a:endParaRPr lang="en-US" altLang="ja-JP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51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dirty="0" smtClean="0"/>
              <a:t>第</a:t>
            </a:r>
            <a:r>
              <a:rPr lang="en-US" altLang="ja-JP" sz="1200" dirty="0" smtClean="0"/>
              <a:t>18</a:t>
            </a:r>
            <a:r>
              <a:rPr lang="ja-JP" altLang="en-US" sz="1200" dirty="0" smtClean="0"/>
              <a:t>回若手科学者によるプラズマ研究会</a:t>
            </a:r>
            <a:r>
              <a:rPr lang="en-US" altLang="ja-JP" sz="1200" dirty="0" smtClean="0"/>
              <a:t>, 2015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3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2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en-US" altLang="ja-JP" sz="2800" b="1" dirty="0" smtClean="0"/>
              <a:t>150</a:t>
            </a:r>
            <a:r>
              <a:rPr lang="ja-JP" altLang="en-US" sz="2800" b="1" dirty="0" smtClean="0"/>
              <a:t>年間に改革がないガラス製造</a:t>
            </a:r>
            <a:endParaRPr lang="en-US" altLang="ja-JP" sz="2800" b="1" dirty="0" smtClean="0"/>
          </a:p>
        </p:txBody>
      </p:sp>
      <p:pic>
        <p:nvPicPr>
          <p:cNvPr id="5" name="図 4" descr="溶融１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1" y="2362936"/>
            <a:ext cx="6434239" cy="3878665"/>
          </a:xfrm>
          <a:prstGeom prst="rect">
            <a:avLst/>
          </a:prstGeom>
        </p:spPr>
      </p:pic>
      <p:pic>
        <p:nvPicPr>
          <p:cNvPr id="6" name="図 5" descr="溶融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380" y="2362937"/>
            <a:ext cx="6435534" cy="3879473"/>
          </a:xfrm>
          <a:prstGeom prst="rect">
            <a:avLst/>
          </a:prstGeom>
        </p:spPr>
      </p:pic>
      <p:pic>
        <p:nvPicPr>
          <p:cNvPr id="7" name="図 6" descr="溶融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1" y="2362937"/>
            <a:ext cx="6434239" cy="3878666"/>
          </a:xfrm>
          <a:prstGeom prst="rect">
            <a:avLst/>
          </a:prstGeom>
        </p:spPr>
      </p:pic>
      <p:pic>
        <p:nvPicPr>
          <p:cNvPr id="8" name="図 7" descr="溶融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6" y="2362937"/>
            <a:ext cx="6434210" cy="3878666"/>
          </a:xfrm>
          <a:prstGeom prst="rect">
            <a:avLst/>
          </a:prstGeom>
        </p:spPr>
      </p:pic>
      <p:pic>
        <p:nvPicPr>
          <p:cNvPr id="9" name="図 8" descr="溶融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4" y="2362936"/>
            <a:ext cx="6434226" cy="3878611"/>
          </a:xfrm>
          <a:prstGeom prst="rect">
            <a:avLst/>
          </a:prstGeom>
        </p:spPr>
      </p:pic>
      <p:pic>
        <p:nvPicPr>
          <p:cNvPr id="10" name="図 9" descr="溶融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1" name="図 10" descr="溶融7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2" name="図 11" descr="溶融8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3" name="図 12" descr="溶融9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4" name="図 13" descr="溶融10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5" name="図 14" descr="溶融1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6" name="図 15" descr="溶融12jpg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7" name="図 16" descr="溶融13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8" name="図 17" descr="溶融14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19" name="図 18" descr="溶融15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20" name="図 19" descr="溶融16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21" name="図 20" descr="溶融17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62" y="2362937"/>
            <a:ext cx="6434297" cy="3878204"/>
          </a:xfrm>
          <a:prstGeom prst="rect">
            <a:avLst/>
          </a:prstGeom>
        </p:spPr>
      </p:pic>
      <p:pic>
        <p:nvPicPr>
          <p:cNvPr id="22" name="図 21" descr="溶融18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7"/>
            <a:ext cx="6434245" cy="3878204"/>
          </a:xfrm>
          <a:prstGeom prst="rect">
            <a:avLst/>
          </a:prstGeom>
        </p:spPr>
      </p:pic>
      <p:pic>
        <p:nvPicPr>
          <p:cNvPr id="23" name="図 22" descr="溶融19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7"/>
            <a:ext cx="6434245" cy="3878204"/>
          </a:xfrm>
          <a:prstGeom prst="rect">
            <a:avLst/>
          </a:prstGeom>
        </p:spPr>
      </p:pic>
      <p:pic>
        <p:nvPicPr>
          <p:cNvPr id="24" name="図 23" descr="溶融20.jp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7"/>
            <a:ext cx="6434245" cy="3878204"/>
          </a:xfrm>
          <a:prstGeom prst="rect">
            <a:avLst/>
          </a:prstGeom>
        </p:spPr>
      </p:pic>
      <p:pic>
        <p:nvPicPr>
          <p:cNvPr id="25" name="図 24" descr="溶融21.jp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7"/>
            <a:ext cx="6434245" cy="3878204"/>
          </a:xfrm>
          <a:prstGeom prst="rect">
            <a:avLst/>
          </a:prstGeom>
        </p:spPr>
      </p:pic>
      <p:pic>
        <p:nvPicPr>
          <p:cNvPr id="26" name="図 25" descr="溶融22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27" name="図 26" descr="溶融22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28" name="図 27" descr="溶融23.jp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29" name="図 28" descr="溶融24.jp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30" name="図 29" descr="溶融25.jp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31" name="図 30" descr="溶融26.jp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70" y="2362936"/>
            <a:ext cx="6434245" cy="3878653"/>
          </a:xfrm>
          <a:prstGeom prst="rect">
            <a:avLst/>
          </a:prstGeom>
        </p:spPr>
      </p:pic>
      <p:pic>
        <p:nvPicPr>
          <p:cNvPr id="32" name="図 31" descr="溶融.jp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4480" y="2498280"/>
            <a:ext cx="6171508" cy="3813832"/>
          </a:xfrm>
          <a:prstGeom prst="rect">
            <a:avLst/>
          </a:prstGeom>
        </p:spPr>
      </p:pic>
      <p:grpSp>
        <p:nvGrpSpPr>
          <p:cNvPr id="33" name="グループ化 212"/>
          <p:cNvGrpSpPr/>
          <p:nvPr/>
        </p:nvGrpSpPr>
        <p:grpSpPr>
          <a:xfrm>
            <a:off x="5045509" y="4208376"/>
            <a:ext cx="3227450" cy="937426"/>
            <a:chOff x="5285586" y="3858422"/>
            <a:chExt cx="3227450" cy="937426"/>
          </a:xfrm>
        </p:grpSpPr>
        <p:grpSp>
          <p:nvGrpSpPr>
            <p:cNvPr id="34" name="グループ化 95"/>
            <p:cNvGrpSpPr/>
            <p:nvPr/>
          </p:nvGrpSpPr>
          <p:grpSpPr>
            <a:xfrm>
              <a:off x="5285586" y="3858422"/>
              <a:ext cx="788200" cy="937426"/>
              <a:chOff x="5285586" y="3858422"/>
              <a:chExt cx="788200" cy="937426"/>
            </a:xfrm>
          </p:grpSpPr>
          <p:cxnSp>
            <p:nvCxnSpPr>
              <p:cNvPr id="36" name="直線矢印コネクタ 35"/>
              <p:cNvCxnSpPr/>
              <p:nvPr/>
            </p:nvCxnSpPr>
            <p:spPr>
              <a:xfrm rot="5400000" flipH="1" flipV="1">
                <a:off x="5072066" y="4071942"/>
                <a:ext cx="42862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rot="5400000" flipH="1" flipV="1">
                <a:off x="5154728" y="4356900"/>
                <a:ext cx="42862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rot="5400000" flipH="1" flipV="1">
                <a:off x="5430050" y="4214024"/>
                <a:ext cx="42862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 rot="5400000" flipH="1" flipV="1">
                <a:off x="5534826" y="4580740"/>
                <a:ext cx="42862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rot="5400000" flipH="1" flipV="1">
                <a:off x="5858678" y="4499776"/>
                <a:ext cx="42862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テキスト ボックス 34"/>
            <p:cNvSpPr txBox="1"/>
            <p:nvPr/>
          </p:nvSpPr>
          <p:spPr>
            <a:xfrm>
              <a:off x="6239737" y="4306098"/>
              <a:ext cx="227329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0" dirty="0" smtClean="0">
                  <a:latin typeface="+mn-lt"/>
                  <a:cs typeface="Times New Roman" pitchFamily="18" charset="0"/>
                </a:rPr>
                <a:t>CO</a:t>
              </a:r>
              <a:r>
                <a:rPr kumimoji="1" lang="en-US" altLang="ja-JP" sz="2400" b="0" baseline="-25000" dirty="0" smtClean="0">
                  <a:latin typeface="+mn-lt"/>
                  <a:cs typeface="Times New Roman" pitchFamily="18" charset="0"/>
                </a:rPr>
                <a:t>2</a:t>
              </a:r>
              <a:r>
                <a:rPr lang="en-US" altLang="ja-JP" sz="2400" b="0" dirty="0" smtClean="0">
                  <a:latin typeface="+mn-lt"/>
                  <a:cs typeface="Times New Roman" pitchFamily="18" charset="0"/>
                </a:rPr>
                <a:t>, H</a:t>
              </a:r>
              <a:r>
                <a:rPr lang="en-US" altLang="ja-JP" sz="2400" b="0" baseline="-25000" dirty="0" smtClean="0">
                  <a:latin typeface="+mn-lt"/>
                  <a:cs typeface="Times New Roman" pitchFamily="18" charset="0"/>
                </a:rPr>
                <a:t>2</a:t>
              </a:r>
              <a:r>
                <a:rPr lang="en-US" altLang="ja-JP" sz="2400" b="0" dirty="0" smtClean="0">
                  <a:latin typeface="+mn-lt"/>
                  <a:cs typeface="Times New Roman" pitchFamily="18" charset="0"/>
                </a:rPr>
                <a:t>O, SO</a:t>
              </a:r>
              <a:r>
                <a:rPr lang="en-US" altLang="ja-JP" sz="2400" b="0" baseline="-25000" dirty="0" smtClean="0">
                  <a:latin typeface="+mn-lt"/>
                  <a:cs typeface="Times New Roman" pitchFamily="18" charset="0"/>
                </a:rPr>
                <a:t>2</a:t>
              </a:r>
              <a:endParaRPr kumimoji="1" lang="ja-JP" altLang="en-US" sz="2400" b="0" baseline="-25000" dirty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41" name="グループ化 220"/>
          <p:cNvGrpSpPr/>
          <p:nvPr/>
        </p:nvGrpSpPr>
        <p:grpSpPr>
          <a:xfrm>
            <a:off x="1187624" y="1628800"/>
            <a:ext cx="2857520" cy="1256024"/>
            <a:chOff x="1309544" y="1315720"/>
            <a:chExt cx="2857520" cy="1256024"/>
          </a:xfrm>
        </p:grpSpPr>
        <p:sp>
          <p:nvSpPr>
            <p:cNvPr id="42" name="下矢印 41"/>
            <p:cNvSpPr/>
            <p:nvPr/>
          </p:nvSpPr>
          <p:spPr>
            <a:xfrm>
              <a:off x="1785918" y="2071678"/>
              <a:ext cx="357190" cy="50006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309544" y="1315720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latin typeface="+mn-lt"/>
                  <a:ea typeface="ＭＳ ゴシック" pitchFamily="49" charset="-128"/>
                </a:rPr>
                <a:t>ガラス原料</a:t>
              </a:r>
              <a:endParaRPr kumimoji="1" lang="ja-JP" altLang="en-US" sz="2800" b="0" dirty="0">
                <a:latin typeface="+mn-lt"/>
                <a:ea typeface="ＭＳ ゴシック" pitchFamily="49" charset="-128"/>
              </a:endParaRPr>
            </a:p>
          </p:txBody>
        </p:sp>
      </p:grpSp>
      <p:grpSp>
        <p:nvGrpSpPr>
          <p:cNvPr id="44" name="グループ化 223"/>
          <p:cNvGrpSpPr/>
          <p:nvPr/>
        </p:nvGrpSpPr>
        <p:grpSpPr>
          <a:xfrm>
            <a:off x="2464418" y="2741128"/>
            <a:ext cx="1498073" cy="1569448"/>
            <a:chOff x="1745348" y="1764083"/>
            <a:chExt cx="1295586" cy="1337913"/>
          </a:xfrm>
        </p:grpSpPr>
        <p:grpSp>
          <p:nvGrpSpPr>
            <p:cNvPr id="45" name="グループ化 50"/>
            <p:cNvGrpSpPr/>
            <p:nvPr/>
          </p:nvGrpSpPr>
          <p:grpSpPr>
            <a:xfrm rot="2281159">
              <a:off x="1745348" y="1764083"/>
              <a:ext cx="179289" cy="771172"/>
              <a:chOff x="1593906" y="4263954"/>
              <a:chExt cx="139222" cy="518188"/>
            </a:xfrm>
          </p:grpSpPr>
          <p:sp>
            <p:nvSpPr>
              <p:cNvPr id="52" name="Oval 31"/>
              <p:cNvSpPr>
                <a:spLocks noChangeAspect="1" noChangeArrowheads="1"/>
              </p:cNvSpPr>
              <p:nvPr/>
            </p:nvSpPr>
            <p:spPr bwMode="auto">
              <a:xfrm>
                <a:off x="1593906" y="4263954"/>
                <a:ext cx="139222" cy="51818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  <p:sp>
            <p:nvSpPr>
              <p:cNvPr id="53" name="Oval 32"/>
              <p:cNvSpPr>
                <a:spLocks noChangeAspect="1" noChangeArrowheads="1"/>
              </p:cNvSpPr>
              <p:nvPr/>
            </p:nvSpPr>
            <p:spPr bwMode="auto">
              <a:xfrm>
                <a:off x="1612700" y="4286256"/>
                <a:ext cx="84688" cy="289236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</p:grpSp>
        <p:grpSp>
          <p:nvGrpSpPr>
            <p:cNvPr id="46" name="グループ化 54"/>
            <p:cNvGrpSpPr/>
            <p:nvPr/>
          </p:nvGrpSpPr>
          <p:grpSpPr>
            <a:xfrm rot="2281159">
              <a:off x="2290141" y="2045073"/>
              <a:ext cx="179289" cy="771172"/>
              <a:chOff x="1593906" y="4263954"/>
              <a:chExt cx="139222" cy="518188"/>
            </a:xfrm>
          </p:grpSpPr>
          <p:sp>
            <p:nvSpPr>
              <p:cNvPr id="50" name="Oval 31"/>
              <p:cNvSpPr>
                <a:spLocks noChangeAspect="1" noChangeArrowheads="1"/>
              </p:cNvSpPr>
              <p:nvPr/>
            </p:nvSpPr>
            <p:spPr bwMode="auto">
              <a:xfrm>
                <a:off x="1593906" y="4263954"/>
                <a:ext cx="139222" cy="51818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  <p:sp>
            <p:nvSpPr>
              <p:cNvPr id="51" name="Oval 32"/>
              <p:cNvSpPr>
                <a:spLocks noChangeAspect="1" noChangeArrowheads="1"/>
              </p:cNvSpPr>
              <p:nvPr/>
            </p:nvSpPr>
            <p:spPr bwMode="auto">
              <a:xfrm>
                <a:off x="1612700" y="4286256"/>
                <a:ext cx="84688" cy="289236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</p:grpSp>
        <p:grpSp>
          <p:nvGrpSpPr>
            <p:cNvPr id="47" name="グループ化 57"/>
            <p:cNvGrpSpPr/>
            <p:nvPr/>
          </p:nvGrpSpPr>
          <p:grpSpPr>
            <a:xfrm rot="2281159">
              <a:off x="2861645" y="2330824"/>
              <a:ext cx="179289" cy="771172"/>
              <a:chOff x="1593906" y="4263954"/>
              <a:chExt cx="139222" cy="518188"/>
            </a:xfrm>
          </p:grpSpPr>
          <p:sp>
            <p:nvSpPr>
              <p:cNvPr id="48" name="Oval 31"/>
              <p:cNvSpPr>
                <a:spLocks noChangeAspect="1" noChangeArrowheads="1"/>
              </p:cNvSpPr>
              <p:nvPr/>
            </p:nvSpPr>
            <p:spPr bwMode="auto">
              <a:xfrm>
                <a:off x="1593906" y="4263954"/>
                <a:ext cx="139222" cy="51818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  <p:sp>
            <p:nvSpPr>
              <p:cNvPr id="49" name="Oval 32"/>
              <p:cNvSpPr>
                <a:spLocks noChangeAspect="1" noChangeArrowheads="1"/>
              </p:cNvSpPr>
              <p:nvPr/>
            </p:nvSpPr>
            <p:spPr bwMode="auto">
              <a:xfrm>
                <a:off x="1612700" y="4286256"/>
                <a:ext cx="84688" cy="289236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</p:grpSp>
      </p:grpSp>
      <p:grpSp>
        <p:nvGrpSpPr>
          <p:cNvPr id="54" name="グループ化 233"/>
          <p:cNvGrpSpPr/>
          <p:nvPr/>
        </p:nvGrpSpPr>
        <p:grpSpPr>
          <a:xfrm>
            <a:off x="2321542" y="2741128"/>
            <a:ext cx="1448186" cy="1522345"/>
            <a:chOff x="1573588" y="1755989"/>
            <a:chExt cx="1252442" cy="1297759"/>
          </a:xfrm>
        </p:grpSpPr>
        <p:grpSp>
          <p:nvGrpSpPr>
            <p:cNvPr id="55" name="グループ化 54"/>
            <p:cNvGrpSpPr/>
            <p:nvPr/>
          </p:nvGrpSpPr>
          <p:grpSpPr>
            <a:xfrm rot="13263977">
              <a:off x="1573588" y="1755989"/>
              <a:ext cx="180871" cy="726256"/>
              <a:chOff x="1593906" y="4263954"/>
              <a:chExt cx="139222" cy="518188"/>
            </a:xfrm>
          </p:grpSpPr>
          <p:sp>
            <p:nvSpPr>
              <p:cNvPr id="62" name="Oval 31"/>
              <p:cNvSpPr>
                <a:spLocks noChangeAspect="1" noChangeArrowheads="1"/>
              </p:cNvSpPr>
              <p:nvPr/>
            </p:nvSpPr>
            <p:spPr bwMode="auto">
              <a:xfrm>
                <a:off x="1593906" y="4263954"/>
                <a:ext cx="139222" cy="51818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  <p:sp>
            <p:nvSpPr>
              <p:cNvPr id="63" name="Oval 32"/>
              <p:cNvSpPr>
                <a:spLocks noChangeAspect="1" noChangeArrowheads="1"/>
              </p:cNvSpPr>
              <p:nvPr/>
            </p:nvSpPr>
            <p:spPr bwMode="auto">
              <a:xfrm>
                <a:off x="1612700" y="4286256"/>
                <a:ext cx="84688" cy="289236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</p:grpSp>
        <p:grpSp>
          <p:nvGrpSpPr>
            <p:cNvPr id="56" name="グループ化 44"/>
            <p:cNvGrpSpPr/>
            <p:nvPr/>
          </p:nvGrpSpPr>
          <p:grpSpPr>
            <a:xfrm rot="13263977">
              <a:off x="2145092" y="2041742"/>
              <a:ext cx="180871" cy="726256"/>
              <a:chOff x="1593906" y="4263954"/>
              <a:chExt cx="139222" cy="518188"/>
            </a:xfrm>
          </p:grpSpPr>
          <p:sp>
            <p:nvSpPr>
              <p:cNvPr id="60" name="Oval 31"/>
              <p:cNvSpPr>
                <a:spLocks noChangeAspect="1" noChangeArrowheads="1"/>
              </p:cNvSpPr>
              <p:nvPr/>
            </p:nvSpPr>
            <p:spPr bwMode="auto">
              <a:xfrm>
                <a:off x="1593906" y="4263954"/>
                <a:ext cx="139222" cy="51818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  <p:sp>
            <p:nvSpPr>
              <p:cNvPr id="61" name="Oval 32"/>
              <p:cNvSpPr>
                <a:spLocks noChangeAspect="1" noChangeArrowheads="1"/>
              </p:cNvSpPr>
              <p:nvPr/>
            </p:nvSpPr>
            <p:spPr bwMode="auto">
              <a:xfrm>
                <a:off x="1612700" y="4286256"/>
                <a:ext cx="84688" cy="289236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</p:grpSp>
        <p:grpSp>
          <p:nvGrpSpPr>
            <p:cNvPr id="57" name="グループ化 47"/>
            <p:cNvGrpSpPr/>
            <p:nvPr/>
          </p:nvGrpSpPr>
          <p:grpSpPr>
            <a:xfrm rot="13263977">
              <a:off x="2645159" y="2327492"/>
              <a:ext cx="180871" cy="726256"/>
              <a:chOff x="1593906" y="4263954"/>
              <a:chExt cx="139222" cy="518188"/>
            </a:xfrm>
          </p:grpSpPr>
          <p:sp>
            <p:nvSpPr>
              <p:cNvPr id="58" name="Oval 31"/>
              <p:cNvSpPr>
                <a:spLocks noChangeAspect="1" noChangeArrowheads="1"/>
              </p:cNvSpPr>
              <p:nvPr/>
            </p:nvSpPr>
            <p:spPr bwMode="auto">
              <a:xfrm>
                <a:off x="1593906" y="4263954"/>
                <a:ext cx="139222" cy="518188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  <p:sp>
            <p:nvSpPr>
              <p:cNvPr id="59" name="Oval 32"/>
              <p:cNvSpPr>
                <a:spLocks noChangeAspect="1" noChangeArrowheads="1"/>
              </p:cNvSpPr>
              <p:nvPr/>
            </p:nvSpPr>
            <p:spPr bwMode="auto">
              <a:xfrm>
                <a:off x="1612700" y="4286256"/>
                <a:ext cx="84688" cy="289236"/>
              </a:xfrm>
              <a:prstGeom prst="ellipse">
                <a:avLst/>
              </a:prstGeom>
              <a:solidFill>
                <a:srgbClr val="FF0000">
                  <a:alpha val="34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b="0">
                  <a:latin typeface="+mn-lt"/>
                </a:endParaRPr>
              </a:p>
            </p:txBody>
          </p:sp>
        </p:grpSp>
      </p:grpSp>
      <p:grpSp>
        <p:nvGrpSpPr>
          <p:cNvPr id="64" name="グループ化 243"/>
          <p:cNvGrpSpPr/>
          <p:nvPr/>
        </p:nvGrpSpPr>
        <p:grpSpPr>
          <a:xfrm rot="1725962">
            <a:off x="2574457" y="2773548"/>
            <a:ext cx="4786347" cy="874292"/>
            <a:chOff x="1576635" y="5055038"/>
            <a:chExt cx="5123413" cy="874292"/>
          </a:xfrm>
        </p:grpSpPr>
        <p:sp>
          <p:nvSpPr>
            <p:cNvPr id="65" name="左右矢印 64"/>
            <p:cNvSpPr/>
            <p:nvPr/>
          </p:nvSpPr>
          <p:spPr>
            <a:xfrm>
              <a:off x="1576635" y="5572140"/>
              <a:ext cx="5123413" cy="357190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247186" y="5055038"/>
              <a:ext cx="247166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0" dirty="0" smtClean="0">
                  <a:solidFill>
                    <a:srgbClr val="FF0000"/>
                  </a:solidFill>
                  <a:latin typeface="+mn-lt"/>
                  <a:ea typeface="ＭＳ ゴシック" pitchFamily="49" charset="-128"/>
                </a:rPr>
                <a:t>3</a:t>
              </a:r>
              <a:r>
                <a:rPr lang="en-US" altLang="ja-JP" sz="3200" b="0" dirty="0" smtClean="0">
                  <a:solidFill>
                    <a:srgbClr val="FF0000"/>
                  </a:solidFill>
                  <a:latin typeface="+mn-lt"/>
                  <a:ea typeface="ＭＳ ゴシック" pitchFamily="49" charset="-128"/>
                </a:rPr>
                <a:t> – 5</a:t>
              </a:r>
              <a:r>
                <a:rPr lang="ja-JP" altLang="en-US" sz="3200" b="0" dirty="0" smtClean="0">
                  <a:solidFill>
                    <a:srgbClr val="FF0000"/>
                  </a:solidFill>
                  <a:latin typeface="+mn-lt"/>
                  <a:ea typeface="ＭＳ ゴシック" pitchFamily="49" charset="-128"/>
                </a:rPr>
                <a:t>日間</a:t>
              </a:r>
              <a:endParaRPr kumimoji="1" lang="ja-JP" altLang="en-US" sz="3200" b="0" dirty="0">
                <a:solidFill>
                  <a:srgbClr val="FF0000"/>
                </a:solidFill>
                <a:latin typeface="+mn-lt"/>
                <a:ea typeface="ＭＳ ゴシック" pitchFamily="49" charset="-128"/>
              </a:endParaRPr>
            </a:p>
          </p:txBody>
        </p:sp>
      </p:grpSp>
      <p:grpSp>
        <p:nvGrpSpPr>
          <p:cNvPr id="67" name="グループ化 246"/>
          <p:cNvGrpSpPr/>
          <p:nvPr/>
        </p:nvGrpSpPr>
        <p:grpSpPr>
          <a:xfrm>
            <a:off x="7040183" y="5384264"/>
            <a:ext cx="1859488" cy="954107"/>
            <a:chOff x="7162103" y="5071184"/>
            <a:chExt cx="1859488" cy="954107"/>
          </a:xfrm>
        </p:grpSpPr>
        <p:sp>
          <p:nvSpPr>
            <p:cNvPr id="68" name="下矢印 67"/>
            <p:cNvSpPr/>
            <p:nvPr/>
          </p:nvSpPr>
          <p:spPr>
            <a:xfrm rot="18127387">
              <a:off x="7222743" y="5285612"/>
              <a:ext cx="523214" cy="64449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524328" y="5071184"/>
              <a:ext cx="14972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 smtClean="0">
                  <a:latin typeface="+mn-ea"/>
                  <a:ea typeface="+mn-ea"/>
                </a:rPr>
                <a:t>成形</a:t>
              </a:r>
              <a:endParaRPr lang="en-US" altLang="ja-JP" sz="2800" b="1" dirty="0" smtClean="0">
                <a:latin typeface="+mn-ea"/>
                <a:ea typeface="+mn-ea"/>
              </a:endParaRPr>
            </a:p>
            <a:p>
              <a:pPr algn="ctr"/>
              <a:r>
                <a:rPr lang="ja-JP" altLang="en-US" sz="2800" b="1" dirty="0" smtClean="0">
                  <a:latin typeface="+mn-ea"/>
                  <a:ea typeface="+mn-ea"/>
                </a:rPr>
                <a:t>工程</a:t>
              </a:r>
              <a:endParaRPr kumimoji="1" lang="ja-JP" altLang="en-US" sz="2800" b="1" dirty="0">
                <a:latin typeface="+mn-ea"/>
                <a:ea typeface="+mn-ea"/>
              </a:endParaRPr>
            </a:p>
          </p:txBody>
        </p:sp>
      </p:grpSp>
      <p:grpSp>
        <p:nvGrpSpPr>
          <p:cNvPr id="84" name="グループ化 263"/>
          <p:cNvGrpSpPr/>
          <p:nvPr/>
        </p:nvGrpSpPr>
        <p:grpSpPr>
          <a:xfrm>
            <a:off x="230296" y="2026727"/>
            <a:ext cx="3791156" cy="3524457"/>
            <a:chOff x="352216" y="1904807"/>
            <a:chExt cx="3791156" cy="3524457"/>
          </a:xfrm>
        </p:grpSpPr>
        <p:grpSp>
          <p:nvGrpSpPr>
            <p:cNvPr id="85" name="グループ化 130"/>
            <p:cNvGrpSpPr/>
            <p:nvPr/>
          </p:nvGrpSpPr>
          <p:grpSpPr>
            <a:xfrm>
              <a:off x="730114" y="3357562"/>
              <a:ext cx="3413258" cy="2071702"/>
              <a:chOff x="730114" y="3357562"/>
              <a:chExt cx="3413258" cy="2071702"/>
            </a:xfrm>
          </p:grpSpPr>
          <p:sp>
            <p:nvSpPr>
              <p:cNvPr id="91" name="テキスト ボックス 90"/>
              <p:cNvSpPr txBox="1"/>
              <p:nvPr/>
            </p:nvSpPr>
            <p:spPr>
              <a:xfrm rot="1736340">
                <a:off x="953760" y="3941409"/>
                <a:ext cx="17208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0" dirty="0" smtClean="0">
                    <a:latin typeface="+mn-lt"/>
                    <a:ea typeface="ＭＳ ゴシック" pitchFamily="49" charset="-128"/>
                  </a:rPr>
                  <a:t>15</a:t>
                </a:r>
                <a:r>
                  <a:rPr lang="ja-JP" altLang="en-US" sz="2000" b="0" dirty="0" smtClean="0">
                    <a:latin typeface="+mn-lt"/>
                    <a:ea typeface="ＭＳ ゴシック" pitchFamily="49" charset="-128"/>
                  </a:rPr>
                  <a:t> </a:t>
                </a:r>
                <a:r>
                  <a:rPr lang="en-US" altLang="ja-JP" sz="2000" b="0" dirty="0" smtClean="0">
                    <a:latin typeface="+mn-lt"/>
                    <a:ea typeface="ＭＳ ゴシック" pitchFamily="49" charset="-128"/>
                  </a:rPr>
                  <a:t>- </a:t>
                </a:r>
                <a:r>
                  <a:rPr kumimoji="1" lang="en-US" altLang="ja-JP" sz="2000" b="0" dirty="0" smtClean="0">
                    <a:latin typeface="+mn-lt"/>
                    <a:ea typeface="ＭＳ ゴシック" pitchFamily="49" charset="-128"/>
                  </a:rPr>
                  <a:t>30m</a:t>
                </a:r>
                <a:endParaRPr kumimoji="1" lang="ja-JP" altLang="en-US" sz="2000" b="0" dirty="0">
                  <a:latin typeface="+mn-lt"/>
                  <a:ea typeface="ＭＳ ゴシック" pitchFamily="49" charset="-128"/>
                </a:endParaRPr>
              </a:p>
            </p:txBody>
          </p:sp>
          <p:cxnSp>
            <p:nvCxnSpPr>
              <p:cNvPr id="92" name="直線コネクタ 91"/>
              <p:cNvCxnSpPr/>
              <p:nvPr/>
            </p:nvCxnSpPr>
            <p:spPr>
              <a:xfrm rot="10800000" flipV="1">
                <a:off x="777412" y="3357562"/>
                <a:ext cx="722754" cy="6429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rot="10800000" flipV="1">
                <a:off x="3214678" y="4572008"/>
                <a:ext cx="928694" cy="857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矢印コネクタ 93"/>
              <p:cNvCxnSpPr/>
              <p:nvPr/>
            </p:nvCxnSpPr>
            <p:spPr>
              <a:xfrm>
                <a:off x="730114" y="4008878"/>
                <a:ext cx="2484564" cy="14203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グループ化 131"/>
            <p:cNvGrpSpPr/>
            <p:nvPr/>
          </p:nvGrpSpPr>
          <p:grpSpPr>
            <a:xfrm>
              <a:off x="352216" y="1904807"/>
              <a:ext cx="2005206" cy="1206909"/>
              <a:chOff x="352216" y="1904807"/>
              <a:chExt cx="2005206" cy="1206909"/>
            </a:xfrm>
          </p:grpSpPr>
          <p:sp>
            <p:nvSpPr>
              <p:cNvPr id="87" name="テキスト ボックス 86"/>
              <p:cNvSpPr txBox="1"/>
              <p:nvPr/>
            </p:nvSpPr>
            <p:spPr>
              <a:xfrm rot="19053213">
                <a:off x="352216" y="1904807"/>
                <a:ext cx="1350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0" dirty="0" smtClean="0">
                    <a:latin typeface="+mn-lt"/>
                    <a:ea typeface="ＭＳ ゴシック" pitchFamily="49" charset="-128"/>
                  </a:rPr>
                  <a:t>5</a:t>
                </a:r>
                <a:r>
                  <a:rPr lang="ja-JP" altLang="en-US" sz="2000" b="0" dirty="0" smtClean="0">
                    <a:latin typeface="+mn-lt"/>
                    <a:ea typeface="ＭＳ ゴシック" pitchFamily="49" charset="-128"/>
                  </a:rPr>
                  <a:t> </a:t>
                </a:r>
                <a:r>
                  <a:rPr lang="en-US" altLang="ja-JP" sz="2000" b="0" dirty="0" smtClean="0">
                    <a:latin typeface="+mn-lt"/>
                    <a:ea typeface="ＭＳ ゴシック" pitchFamily="49" charset="-128"/>
                  </a:rPr>
                  <a:t>- 11</a:t>
                </a:r>
                <a:r>
                  <a:rPr kumimoji="1" lang="en-US" altLang="ja-JP" sz="2000" b="0" dirty="0" smtClean="0">
                    <a:latin typeface="+mn-lt"/>
                    <a:ea typeface="ＭＳ ゴシック" pitchFamily="49" charset="-128"/>
                  </a:rPr>
                  <a:t>m</a:t>
                </a:r>
                <a:endParaRPr kumimoji="1" lang="ja-JP" altLang="en-US" sz="2000" b="0" dirty="0">
                  <a:latin typeface="+mn-lt"/>
                  <a:ea typeface="ＭＳ ゴシック" pitchFamily="49" charset="-128"/>
                </a:endParaRPr>
              </a:p>
            </p:txBody>
          </p:sp>
          <p:cxnSp>
            <p:nvCxnSpPr>
              <p:cNvPr id="88" name="直線コネクタ 87"/>
              <p:cNvCxnSpPr/>
              <p:nvPr/>
            </p:nvCxnSpPr>
            <p:spPr>
              <a:xfrm rot="10800000">
                <a:off x="1643042" y="1928802"/>
                <a:ext cx="714380" cy="5000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 rot="10800000">
                <a:off x="857224" y="2643182"/>
                <a:ext cx="642942" cy="4685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 rot="10800000" flipV="1">
                <a:off x="857224" y="1928802"/>
                <a:ext cx="785818" cy="7143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角丸四角形 94"/>
          <p:cNvSpPr/>
          <p:nvPr/>
        </p:nvSpPr>
        <p:spPr>
          <a:xfrm>
            <a:off x="3519931" y="1242090"/>
            <a:ext cx="4811967" cy="159195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/>
          </a:p>
        </p:txBody>
      </p:sp>
      <p:sp>
        <p:nvSpPr>
          <p:cNvPr id="96" name="テキスト ボックス 75"/>
          <p:cNvSpPr txBox="1"/>
          <p:nvPr/>
        </p:nvSpPr>
        <p:spPr>
          <a:xfrm>
            <a:off x="3629957" y="1356239"/>
            <a:ext cx="4635744" cy="138499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0" dirty="0" smtClean="0">
                <a:latin typeface="+mn-lt"/>
              </a:rPr>
              <a:t>均質化と気泡の除去に長時間の加熱が必要</a:t>
            </a:r>
            <a:endParaRPr lang="en-US" altLang="ja-JP" sz="2800" b="0" dirty="0" smtClean="0">
              <a:latin typeface="+mn-lt"/>
            </a:endParaRPr>
          </a:p>
          <a:p>
            <a:pPr algn="ctr"/>
            <a:r>
              <a:rPr lang="ja-JP" alt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エネルギー多消費プロセス</a:t>
            </a:r>
          </a:p>
        </p:txBody>
      </p:sp>
    </p:spTree>
    <p:extLst>
      <p:ext uri="{BB962C8B-B14F-4D97-AF65-F5344CB8AC3E}">
        <p14:creationId xmlns:p14="http://schemas.microsoft.com/office/powerpoint/2010/main" val="7575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9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1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9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1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3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プラズマによる革新的ガラス溶融プロセス</a:t>
            </a:r>
            <a:endParaRPr lang="en-US" altLang="ja-JP" sz="2800" b="1" dirty="0" smtClean="0"/>
          </a:p>
        </p:txBody>
      </p:sp>
      <p:pic>
        <p:nvPicPr>
          <p:cNvPr id="21" name="図 20" descr="正面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2" name="図 21" descr="正面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3" name="図 22" descr="正面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4" name="図 23" descr="正面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5" name="図 24" descr="正面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6" name="図 25" descr="正面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7" name="図 26" descr="正面7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8" name="図 27" descr="正面8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29" name="図 28" descr="正面9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0" name="図 29" descr="正面10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1" name="図 30" descr="正面1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2" name="図 31" descr="正面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3" name="図 32" descr="正面13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4" name="図 33" descr="正面14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5" name="図 34" descr="正面15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6" name="図 35" descr="正面16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7" name="図 36" descr="正面17.jp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8" name="図 37" descr="正面19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39" name="図 38" descr="正面20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0" name="図 39" descr="正面21.jp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1" name="図 40" descr="正面22.jp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2" name="図 41" descr="正面23.jp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3" name="図 42" descr="正面24.jp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4" name="図 43" descr="正面26.jp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5" name="図 44" descr="正面28.jp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6" name="図 45" descr="正面29.jp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7" name="図 46" descr="正面30.jpg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8" name="図 47" descr="正面31.jpg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49" name="図 48" descr="正面32.jpg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0" name="図 49" descr="正面33.jpg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1" name="図 50" descr="正面34.jpg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2" name="図 51" descr="正面35.jpg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3" name="図 52" descr="正面36.jp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4" name="図 53" descr="正面38.jpg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5" name="図 54" descr="正面39.jpg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6" name="図 55" descr="正面40.jpg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7" name="図 56" descr="正面41.jp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8" name="図 57" descr="正面42.jpg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59" name="図 58" descr="正面43.jp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60" name="図 59" descr="正面44.jpg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61" name="図 60" descr="正面45.jpg"/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62" name="図 61" descr="正面46.jpg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63" name="図 62" descr="正面47.jpg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920" y="1340768"/>
            <a:ext cx="6821851" cy="4988769"/>
          </a:xfrm>
          <a:prstGeom prst="rect">
            <a:avLst/>
          </a:prstGeom>
        </p:spPr>
      </p:pic>
      <p:pic>
        <p:nvPicPr>
          <p:cNvPr id="64" name="図 63" descr="正面49.jpg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6" y="1451913"/>
            <a:ext cx="6858048" cy="4786346"/>
          </a:xfrm>
          <a:prstGeom prst="rect">
            <a:avLst/>
          </a:prstGeom>
        </p:spPr>
      </p:pic>
      <p:grpSp>
        <p:nvGrpSpPr>
          <p:cNvPr id="65" name="グループ化 55"/>
          <p:cNvGrpSpPr/>
          <p:nvPr/>
        </p:nvGrpSpPr>
        <p:grpSpPr>
          <a:xfrm>
            <a:off x="1362570" y="2809235"/>
            <a:ext cx="659235" cy="1143008"/>
            <a:chOff x="2513300" y="2714620"/>
            <a:chExt cx="659235" cy="1143008"/>
          </a:xfrm>
          <a:solidFill>
            <a:srgbClr val="92D050"/>
          </a:solidFill>
        </p:grpSpPr>
        <p:grpSp>
          <p:nvGrpSpPr>
            <p:cNvPr id="66" name="グループ化 817"/>
            <p:cNvGrpSpPr/>
            <p:nvPr/>
          </p:nvGrpSpPr>
          <p:grpSpPr>
            <a:xfrm>
              <a:off x="2714612" y="2714616"/>
              <a:ext cx="214314" cy="1143008"/>
              <a:chOff x="7484806" y="3794451"/>
              <a:chExt cx="387939" cy="1345498"/>
            </a:xfrm>
            <a:grpFill/>
          </p:grpSpPr>
          <p:sp>
            <p:nvSpPr>
              <p:cNvPr id="80" name="Oval 72"/>
              <p:cNvSpPr>
                <a:spLocks noChangeAspect="1" noChangeArrowheads="1"/>
              </p:cNvSpPr>
              <p:nvPr/>
            </p:nvSpPr>
            <p:spPr bwMode="auto">
              <a:xfrm>
                <a:off x="7622110" y="3811741"/>
                <a:ext cx="53587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1" name="Oval 74"/>
              <p:cNvSpPr>
                <a:spLocks noChangeAspect="1" noChangeArrowheads="1"/>
              </p:cNvSpPr>
              <p:nvPr/>
            </p:nvSpPr>
            <p:spPr bwMode="auto">
              <a:xfrm rot="20670631">
                <a:off x="7753846" y="3966721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2" name="Oval 75"/>
              <p:cNvSpPr>
                <a:spLocks noChangeAspect="1" noChangeArrowheads="1"/>
              </p:cNvSpPr>
              <p:nvPr/>
            </p:nvSpPr>
            <p:spPr bwMode="auto">
              <a:xfrm>
                <a:off x="7536148" y="3912926"/>
                <a:ext cx="53029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3" name="Oval 76"/>
              <p:cNvSpPr>
                <a:spLocks noChangeAspect="1" noChangeArrowheads="1"/>
              </p:cNvSpPr>
              <p:nvPr/>
            </p:nvSpPr>
            <p:spPr bwMode="auto">
              <a:xfrm rot="21331729">
                <a:off x="7617087" y="4093522"/>
                <a:ext cx="53587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4" name="Oval 77"/>
              <p:cNvSpPr>
                <a:spLocks noChangeAspect="1" noChangeArrowheads="1"/>
              </p:cNvSpPr>
              <p:nvPr/>
            </p:nvSpPr>
            <p:spPr bwMode="auto">
              <a:xfrm>
                <a:off x="7814689" y="4171651"/>
                <a:ext cx="53029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5" name="Oval 78"/>
              <p:cNvSpPr>
                <a:spLocks noChangeAspect="1" noChangeArrowheads="1"/>
              </p:cNvSpPr>
              <p:nvPr/>
            </p:nvSpPr>
            <p:spPr bwMode="auto">
              <a:xfrm rot="21138433">
                <a:off x="7713656" y="4300373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6" name="Oval 79"/>
              <p:cNvSpPr>
                <a:spLocks noChangeAspect="1" noChangeArrowheads="1"/>
              </p:cNvSpPr>
              <p:nvPr/>
            </p:nvSpPr>
            <p:spPr bwMode="auto">
              <a:xfrm rot="21227606">
                <a:off x="7819158" y="4461116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7" name="Oval 80"/>
              <p:cNvSpPr>
                <a:spLocks noChangeAspect="1" noChangeArrowheads="1"/>
              </p:cNvSpPr>
              <p:nvPr/>
            </p:nvSpPr>
            <p:spPr bwMode="auto">
              <a:xfrm rot="201142">
                <a:off x="7644999" y="4587276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8" name="Oval 81"/>
              <p:cNvSpPr>
                <a:spLocks noChangeAspect="1" noChangeArrowheads="1"/>
              </p:cNvSpPr>
              <p:nvPr/>
            </p:nvSpPr>
            <p:spPr bwMode="auto">
              <a:xfrm rot="702914">
                <a:off x="7570201" y="4339439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9" name="Oval 82"/>
              <p:cNvSpPr>
                <a:spLocks noChangeAspect="1" noChangeArrowheads="1"/>
              </p:cNvSpPr>
              <p:nvPr/>
            </p:nvSpPr>
            <p:spPr bwMode="auto">
              <a:xfrm rot="21314182">
                <a:off x="7789570" y="4657721"/>
                <a:ext cx="53029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0" name="Oval 83"/>
              <p:cNvSpPr>
                <a:spLocks noChangeAspect="1" noChangeArrowheads="1"/>
              </p:cNvSpPr>
              <p:nvPr/>
            </p:nvSpPr>
            <p:spPr bwMode="auto">
              <a:xfrm rot="278041">
                <a:off x="7514936" y="4739693"/>
                <a:ext cx="53587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1" name="Oval 84"/>
              <p:cNvSpPr>
                <a:spLocks noChangeAspect="1" noChangeArrowheads="1"/>
              </p:cNvSpPr>
              <p:nvPr/>
            </p:nvSpPr>
            <p:spPr bwMode="auto">
              <a:xfrm>
                <a:off x="7686862" y="4820385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2" name="Oval 86"/>
              <p:cNvSpPr>
                <a:spLocks noChangeAspect="1" noChangeArrowheads="1"/>
              </p:cNvSpPr>
              <p:nvPr/>
            </p:nvSpPr>
            <p:spPr bwMode="auto">
              <a:xfrm rot="21316146">
                <a:off x="7788451" y="4985611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3" name="Oval 87"/>
              <p:cNvSpPr>
                <a:spLocks noChangeAspect="1" noChangeArrowheads="1"/>
              </p:cNvSpPr>
              <p:nvPr/>
            </p:nvSpPr>
            <p:spPr bwMode="auto">
              <a:xfrm rot="815615">
                <a:off x="7560705" y="4944625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4" name="Oval 88"/>
              <p:cNvSpPr>
                <a:spLocks noChangeAspect="1" noChangeArrowheads="1"/>
              </p:cNvSpPr>
              <p:nvPr/>
            </p:nvSpPr>
            <p:spPr bwMode="auto">
              <a:xfrm>
                <a:off x="7743239" y="3794451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5" name="Oval 89"/>
              <p:cNvSpPr>
                <a:spLocks noChangeAspect="1" noChangeArrowheads="1"/>
              </p:cNvSpPr>
              <p:nvPr/>
            </p:nvSpPr>
            <p:spPr bwMode="auto">
              <a:xfrm>
                <a:off x="7484806" y="4201108"/>
                <a:ext cx="53029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6" name="Oval 90"/>
              <p:cNvSpPr>
                <a:spLocks noChangeAspect="1" noChangeArrowheads="1"/>
              </p:cNvSpPr>
              <p:nvPr/>
            </p:nvSpPr>
            <p:spPr bwMode="auto">
              <a:xfrm>
                <a:off x="7507703" y="4520678"/>
                <a:ext cx="53029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7" name="Oval 77"/>
            <p:cNvSpPr>
              <a:spLocks noChangeAspect="1" noChangeArrowheads="1"/>
            </p:cNvSpPr>
            <p:nvPr/>
          </p:nvSpPr>
          <p:spPr bwMode="auto">
            <a:xfrm>
              <a:off x="2959070" y="3000372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Oval 77"/>
            <p:cNvSpPr>
              <a:spLocks noChangeAspect="1" noChangeArrowheads="1"/>
            </p:cNvSpPr>
            <p:nvPr/>
          </p:nvSpPr>
          <p:spPr bwMode="auto">
            <a:xfrm>
              <a:off x="3000364" y="3663382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Oval 77"/>
            <p:cNvSpPr>
              <a:spLocks noChangeAspect="1" noChangeArrowheads="1"/>
            </p:cNvSpPr>
            <p:nvPr/>
          </p:nvSpPr>
          <p:spPr bwMode="auto">
            <a:xfrm>
              <a:off x="3000364" y="3357562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Oval 77"/>
            <p:cNvSpPr>
              <a:spLocks noChangeAspect="1" noChangeArrowheads="1"/>
            </p:cNvSpPr>
            <p:nvPr/>
          </p:nvSpPr>
          <p:spPr bwMode="auto">
            <a:xfrm>
              <a:off x="2643174" y="3214686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" name="Oval 77"/>
            <p:cNvSpPr>
              <a:spLocks noChangeAspect="1" noChangeArrowheads="1"/>
            </p:cNvSpPr>
            <p:nvPr/>
          </p:nvSpPr>
          <p:spPr bwMode="auto">
            <a:xfrm>
              <a:off x="2571736" y="3357562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" name="Oval 77"/>
            <p:cNvSpPr>
              <a:spLocks noChangeAspect="1" noChangeArrowheads="1"/>
            </p:cNvSpPr>
            <p:nvPr/>
          </p:nvSpPr>
          <p:spPr bwMode="auto">
            <a:xfrm>
              <a:off x="2643174" y="3429000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Oval 77"/>
            <p:cNvSpPr>
              <a:spLocks noChangeAspect="1" noChangeArrowheads="1"/>
            </p:cNvSpPr>
            <p:nvPr/>
          </p:nvSpPr>
          <p:spPr bwMode="auto">
            <a:xfrm>
              <a:off x="3143240" y="3643314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Oval 81"/>
            <p:cNvSpPr>
              <a:spLocks noChangeAspect="1" noChangeArrowheads="1"/>
            </p:cNvSpPr>
            <p:nvPr/>
          </p:nvSpPr>
          <p:spPr bwMode="auto">
            <a:xfrm rot="702914">
              <a:off x="2914188" y="3329990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Oval 81"/>
            <p:cNvSpPr>
              <a:spLocks noChangeAspect="1" noChangeArrowheads="1"/>
            </p:cNvSpPr>
            <p:nvPr/>
          </p:nvSpPr>
          <p:spPr bwMode="auto">
            <a:xfrm rot="702914">
              <a:off x="2998373" y="3144888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Oval 81"/>
            <p:cNvSpPr>
              <a:spLocks noChangeAspect="1" noChangeArrowheads="1"/>
            </p:cNvSpPr>
            <p:nvPr/>
          </p:nvSpPr>
          <p:spPr bwMode="auto">
            <a:xfrm rot="702914">
              <a:off x="3085285" y="3451188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Oval 81"/>
            <p:cNvSpPr>
              <a:spLocks noChangeAspect="1" noChangeArrowheads="1"/>
            </p:cNvSpPr>
            <p:nvPr/>
          </p:nvSpPr>
          <p:spPr bwMode="auto">
            <a:xfrm rot="702914">
              <a:off x="2967551" y="3510912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Oval 81"/>
            <p:cNvSpPr>
              <a:spLocks noChangeAspect="1" noChangeArrowheads="1"/>
            </p:cNvSpPr>
            <p:nvPr/>
          </p:nvSpPr>
          <p:spPr bwMode="auto">
            <a:xfrm rot="702914">
              <a:off x="2584739" y="3644955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9" name="Oval 81"/>
            <p:cNvSpPr>
              <a:spLocks noChangeAspect="1" noChangeArrowheads="1"/>
            </p:cNvSpPr>
            <p:nvPr/>
          </p:nvSpPr>
          <p:spPr bwMode="auto">
            <a:xfrm rot="702914">
              <a:off x="2513300" y="3502077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7" name="テキスト ボックス 96"/>
          <p:cNvSpPr txBox="1"/>
          <p:nvPr/>
        </p:nvSpPr>
        <p:spPr>
          <a:xfrm>
            <a:off x="2956102" y="1363555"/>
            <a:ext cx="29268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  <a:tabLst>
                <a:tab pos="95250" algn="l"/>
              </a:tabLst>
            </a:pPr>
            <a:r>
              <a:rPr lang="ja-JP" altLang="en-US" sz="2000" b="1" dirty="0" smtClean="0">
                <a:latin typeface="+mn-ea"/>
                <a:ea typeface="+mn-ea"/>
              </a:rPr>
              <a:t>溶融時間の大幅な短縮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  <a:tabLst>
                <a:tab pos="95250" algn="l"/>
              </a:tabLst>
            </a:pPr>
            <a:r>
              <a:rPr lang="ja-JP" altLang="en-US" sz="2000" b="1" dirty="0" smtClean="0">
                <a:latin typeface="+mn-ea"/>
                <a:ea typeface="+mn-ea"/>
              </a:rPr>
              <a:t>粒子単位での均一なガラス製造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  <a:tabLst>
                <a:tab pos="95250" algn="l"/>
              </a:tabLst>
            </a:pPr>
            <a:r>
              <a:rPr lang="ja-JP" altLang="ja-JP" sz="2000" b="1" dirty="0">
                <a:latin typeface="+mn-ea"/>
                <a:ea typeface="+mn-ea"/>
              </a:rPr>
              <a:t>珪砂の塊状化を抑制</a:t>
            </a:r>
            <a:endParaRPr lang="en-US" altLang="ja-JP" sz="2000" b="1" dirty="0" smtClean="0">
              <a:latin typeface="+mn-ea"/>
              <a:ea typeface="+mn-ea"/>
            </a:endParaRP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  <a:tabLst>
                <a:tab pos="95250" algn="l"/>
              </a:tabLst>
            </a:pPr>
            <a:r>
              <a:rPr lang="ja-JP" altLang="en-US" sz="2000" b="1" dirty="0" smtClean="0">
                <a:latin typeface="+mn-ea"/>
                <a:ea typeface="+mn-ea"/>
              </a:rPr>
              <a:t>インフライト中に分解ガスを除去</a:t>
            </a:r>
            <a:endParaRPr lang="en-US" altLang="ja-JP" sz="2000" b="1" dirty="0">
              <a:latin typeface="+mn-ea"/>
              <a:ea typeface="+mn-ea"/>
            </a:endParaRPr>
          </a:p>
        </p:txBody>
      </p:sp>
      <p:grpSp>
        <p:nvGrpSpPr>
          <p:cNvPr id="98" name="グループ化 105"/>
          <p:cNvGrpSpPr/>
          <p:nvPr/>
        </p:nvGrpSpPr>
        <p:grpSpPr>
          <a:xfrm>
            <a:off x="959080" y="3737929"/>
            <a:ext cx="1584336" cy="949332"/>
            <a:chOff x="6643702" y="2071678"/>
            <a:chExt cx="2110498" cy="928694"/>
          </a:xfrm>
        </p:grpSpPr>
        <p:sp>
          <p:nvSpPr>
            <p:cNvPr id="99" name="円/楕円 98"/>
            <p:cNvSpPr/>
            <p:nvPr/>
          </p:nvSpPr>
          <p:spPr>
            <a:xfrm>
              <a:off x="6643702" y="2071678"/>
              <a:ext cx="2002939" cy="928694"/>
            </a:xfrm>
            <a:prstGeom prst="ellipse">
              <a:avLst/>
            </a:prstGeom>
            <a:solidFill>
              <a:srgbClr val="FF670D">
                <a:alpha val="49804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6751262" y="2071678"/>
              <a:ext cx="2002938" cy="928694"/>
            </a:xfrm>
            <a:prstGeom prst="ellipse">
              <a:avLst/>
            </a:prstGeom>
            <a:solidFill>
              <a:srgbClr val="FF670D"/>
            </a:solidFill>
            <a:ln w="28575">
              <a:solidFill>
                <a:srgbClr val="FFC000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1" name="グループ化 55"/>
          <p:cNvGrpSpPr/>
          <p:nvPr/>
        </p:nvGrpSpPr>
        <p:grpSpPr>
          <a:xfrm>
            <a:off x="1244832" y="4309433"/>
            <a:ext cx="881324" cy="621053"/>
            <a:chOff x="2560334" y="3369327"/>
            <a:chExt cx="881324" cy="621053"/>
          </a:xfrm>
          <a:solidFill>
            <a:schemeClr val="accent1"/>
          </a:solidFill>
        </p:grpSpPr>
        <p:grpSp>
          <p:nvGrpSpPr>
            <p:cNvPr id="102" name="グループ化 817"/>
            <p:cNvGrpSpPr/>
            <p:nvPr/>
          </p:nvGrpSpPr>
          <p:grpSpPr>
            <a:xfrm>
              <a:off x="2560356" y="3440573"/>
              <a:ext cx="881329" cy="548572"/>
              <a:chOff x="7205502" y="4649080"/>
              <a:chExt cx="1595313" cy="645762"/>
            </a:xfrm>
            <a:grpFill/>
          </p:grpSpPr>
          <p:sp>
            <p:nvSpPr>
              <p:cNvPr id="114" name="Oval 72"/>
              <p:cNvSpPr>
                <a:spLocks noChangeAspect="1" noChangeArrowheads="1"/>
              </p:cNvSpPr>
              <p:nvPr/>
            </p:nvSpPr>
            <p:spPr bwMode="auto">
              <a:xfrm>
                <a:off x="8618474" y="4971831"/>
                <a:ext cx="53587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5" name="Oval 74"/>
              <p:cNvSpPr>
                <a:spLocks noChangeAspect="1" noChangeArrowheads="1"/>
              </p:cNvSpPr>
              <p:nvPr/>
            </p:nvSpPr>
            <p:spPr bwMode="auto">
              <a:xfrm rot="20670631">
                <a:off x="8649192" y="4805492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6" name="Oval 75"/>
              <p:cNvSpPr>
                <a:spLocks noChangeAspect="1" noChangeArrowheads="1"/>
              </p:cNvSpPr>
              <p:nvPr/>
            </p:nvSpPr>
            <p:spPr bwMode="auto">
              <a:xfrm>
                <a:off x="8747787" y="4719547"/>
                <a:ext cx="53028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7" name="Oval 76"/>
              <p:cNvSpPr>
                <a:spLocks noChangeAspect="1" noChangeArrowheads="1"/>
              </p:cNvSpPr>
              <p:nvPr/>
            </p:nvSpPr>
            <p:spPr bwMode="auto">
              <a:xfrm rot="21331729">
                <a:off x="8239670" y="5141144"/>
                <a:ext cx="53587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8" name="Oval 77"/>
              <p:cNvSpPr>
                <a:spLocks noChangeAspect="1" noChangeArrowheads="1"/>
              </p:cNvSpPr>
              <p:nvPr/>
            </p:nvSpPr>
            <p:spPr bwMode="auto">
              <a:xfrm>
                <a:off x="8360458" y="4649259"/>
                <a:ext cx="53028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19" name="Oval 79"/>
              <p:cNvSpPr>
                <a:spLocks noChangeAspect="1" noChangeArrowheads="1"/>
              </p:cNvSpPr>
              <p:nvPr/>
            </p:nvSpPr>
            <p:spPr bwMode="auto">
              <a:xfrm rot="21227606">
                <a:off x="7467341" y="4649080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0" name="Oval 80"/>
              <p:cNvSpPr>
                <a:spLocks noChangeAspect="1" noChangeArrowheads="1"/>
              </p:cNvSpPr>
              <p:nvPr/>
            </p:nvSpPr>
            <p:spPr bwMode="auto">
              <a:xfrm rot="201142">
                <a:off x="7461560" y="4720435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1" name="Oval 81"/>
              <p:cNvSpPr>
                <a:spLocks noChangeAspect="1" noChangeArrowheads="1"/>
              </p:cNvSpPr>
              <p:nvPr/>
            </p:nvSpPr>
            <p:spPr bwMode="auto">
              <a:xfrm rot="702914">
                <a:off x="8512703" y="4649579"/>
                <a:ext cx="53587" cy="15434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2" name="Oval 82"/>
              <p:cNvSpPr>
                <a:spLocks noChangeAspect="1" noChangeArrowheads="1"/>
              </p:cNvSpPr>
              <p:nvPr/>
            </p:nvSpPr>
            <p:spPr bwMode="auto">
              <a:xfrm rot="21314182">
                <a:off x="7789570" y="4657721"/>
                <a:ext cx="53029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3" name="Oval 83"/>
              <p:cNvSpPr>
                <a:spLocks noChangeAspect="1" noChangeArrowheads="1"/>
              </p:cNvSpPr>
              <p:nvPr/>
            </p:nvSpPr>
            <p:spPr bwMode="auto">
              <a:xfrm rot="278041">
                <a:off x="7205502" y="4720703"/>
                <a:ext cx="53587" cy="15369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4" name="Oval 84"/>
              <p:cNvSpPr>
                <a:spLocks noChangeAspect="1" noChangeArrowheads="1"/>
              </p:cNvSpPr>
              <p:nvPr/>
            </p:nvSpPr>
            <p:spPr bwMode="auto">
              <a:xfrm>
                <a:off x="7686862" y="4820385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5" name="Oval 86"/>
              <p:cNvSpPr>
                <a:spLocks noChangeAspect="1" noChangeArrowheads="1"/>
              </p:cNvSpPr>
              <p:nvPr/>
            </p:nvSpPr>
            <p:spPr bwMode="auto">
              <a:xfrm rot="21316146">
                <a:off x="7788451" y="4985611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6" name="Oval 87"/>
              <p:cNvSpPr>
                <a:spLocks noChangeAspect="1" noChangeArrowheads="1"/>
              </p:cNvSpPr>
              <p:nvPr/>
            </p:nvSpPr>
            <p:spPr bwMode="auto">
              <a:xfrm rot="815615">
                <a:off x="7560705" y="4944625"/>
                <a:ext cx="53587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7" name="Oval 89"/>
              <p:cNvSpPr>
                <a:spLocks noChangeAspect="1" noChangeArrowheads="1"/>
              </p:cNvSpPr>
              <p:nvPr/>
            </p:nvSpPr>
            <p:spPr bwMode="auto">
              <a:xfrm>
                <a:off x="7852063" y="4815838"/>
                <a:ext cx="53028" cy="15434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8" name="Oval 90"/>
              <p:cNvSpPr>
                <a:spLocks noChangeAspect="1" noChangeArrowheads="1"/>
              </p:cNvSpPr>
              <p:nvPr/>
            </p:nvSpPr>
            <p:spPr bwMode="auto">
              <a:xfrm>
                <a:off x="7325356" y="4899932"/>
                <a:ext cx="53030" cy="15433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3" name="Oval 77"/>
            <p:cNvSpPr>
              <a:spLocks noChangeAspect="1" noChangeArrowheads="1"/>
            </p:cNvSpPr>
            <p:nvPr/>
          </p:nvSpPr>
          <p:spPr bwMode="auto">
            <a:xfrm>
              <a:off x="3227680" y="3369327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" name="Oval 77"/>
            <p:cNvSpPr>
              <a:spLocks noChangeAspect="1" noChangeArrowheads="1"/>
            </p:cNvSpPr>
            <p:nvPr/>
          </p:nvSpPr>
          <p:spPr bwMode="auto">
            <a:xfrm>
              <a:off x="3000364" y="3663382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Oval 77"/>
            <p:cNvSpPr>
              <a:spLocks noChangeAspect="1" noChangeArrowheads="1"/>
            </p:cNvSpPr>
            <p:nvPr/>
          </p:nvSpPr>
          <p:spPr bwMode="auto">
            <a:xfrm>
              <a:off x="2983736" y="3429000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" name="Oval 77"/>
            <p:cNvSpPr>
              <a:spLocks noChangeAspect="1" noChangeArrowheads="1"/>
            </p:cNvSpPr>
            <p:nvPr/>
          </p:nvSpPr>
          <p:spPr bwMode="auto">
            <a:xfrm>
              <a:off x="3084804" y="3736879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" name="Oval 77"/>
            <p:cNvSpPr>
              <a:spLocks noChangeAspect="1" noChangeArrowheads="1"/>
            </p:cNvSpPr>
            <p:nvPr/>
          </p:nvSpPr>
          <p:spPr bwMode="auto">
            <a:xfrm>
              <a:off x="3060400" y="3582238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" name="Oval 77"/>
            <p:cNvSpPr>
              <a:spLocks noChangeAspect="1" noChangeArrowheads="1"/>
            </p:cNvSpPr>
            <p:nvPr/>
          </p:nvSpPr>
          <p:spPr bwMode="auto">
            <a:xfrm>
              <a:off x="2697984" y="3857628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" name="Oval 77"/>
            <p:cNvSpPr>
              <a:spLocks noChangeAspect="1" noChangeArrowheads="1"/>
            </p:cNvSpPr>
            <p:nvPr/>
          </p:nvSpPr>
          <p:spPr bwMode="auto">
            <a:xfrm>
              <a:off x="3198050" y="3786190"/>
              <a:ext cx="29295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0" name="Oval 81"/>
            <p:cNvSpPr>
              <a:spLocks noChangeAspect="1" noChangeArrowheads="1"/>
            </p:cNvSpPr>
            <p:nvPr/>
          </p:nvSpPr>
          <p:spPr bwMode="auto">
            <a:xfrm rot="702914">
              <a:off x="3211053" y="3583877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1" name="Oval 81"/>
            <p:cNvSpPr>
              <a:spLocks noChangeAspect="1" noChangeArrowheads="1"/>
            </p:cNvSpPr>
            <p:nvPr/>
          </p:nvSpPr>
          <p:spPr bwMode="auto">
            <a:xfrm rot="702914">
              <a:off x="3353929" y="3859269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" name="Oval 81"/>
            <p:cNvSpPr>
              <a:spLocks noChangeAspect="1" noChangeArrowheads="1"/>
            </p:cNvSpPr>
            <p:nvPr/>
          </p:nvSpPr>
          <p:spPr bwMode="auto">
            <a:xfrm rot="702914">
              <a:off x="2782424" y="3859268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" name="Oval 81"/>
            <p:cNvSpPr>
              <a:spLocks noChangeAspect="1" noChangeArrowheads="1"/>
            </p:cNvSpPr>
            <p:nvPr/>
          </p:nvSpPr>
          <p:spPr bwMode="auto">
            <a:xfrm rot="702914">
              <a:off x="2996738" y="3798191"/>
              <a:ext cx="29604" cy="13111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9" name="Text Box 355"/>
          <p:cNvSpPr txBox="1">
            <a:spLocks noChangeArrowheads="1"/>
          </p:cNvSpPr>
          <p:nvPr/>
        </p:nvSpPr>
        <p:spPr bwMode="auto">
          <a:xfrm>
            <a:off x="6673952" y="3904656"/>
            <a:ext cx="2381873" cy="255454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必要</a:t>
            </a:r>
            <a:r>
              <a:rPr lang="ja-JP" altLang="en-US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エネルギーは</a:t>
            </a:r>
            <a:r>
              <a:rPr lang="en-US" altLang="ja-JP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1/3</a:t>
            </a:r>
            <a:endParaRPr lang="en-US" altLang="ja-JP" sz="8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8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3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9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1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3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7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3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7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9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1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3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7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9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9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4</a:t>
            </a:fld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プラズマによる革新的ガラス溶融プロセス</a:t>
            </a:r>
            <a:endParaRPr lang="en-US" altLang="ja-JP" sz="2800" b="1" dirty="0" smtClean="0"/>
          </a:p>
        </p:txBody>
      </p:sp>
      <p:grpSp>
        <p:nvGrpSpPr>
          <p:cNvPr id="5" name="グループ化 252"/>
          <p:cNvGrpSpPr/>
          <p:nvPr/>
        </p:nvGrpSpPr>
        <p:grpSpPr>
          <a:xfrm>
            <a:off x="3459917" y="5301208"/>
            <a:ext cx="5144531" cy="1012409"/>
            <a:chOff x="4755014" y="3852208"/>
            <a:chExt cx="5144531" cy="1012409"/>
          </a:xfrm>
        </p:grpSpPr>
        <p:sp>
          <p:nvSpPr>
            <p:cNvPr id="6" name="AutoShape 26"/>
            <p:cNvSpPr>
              <a:spLocks noChangeArrowheads="1"/>
            </p:cNvSpPr>
            <p:nvPr/>
          </p:nvSpPr>
          <p:spPr bwMode="auto">
            <a:xfrm>
              <a:off x="4755014" y="4036875"/>
              <a:ext cx="5082162" cy="827742"/>
            </a:xfrm>
            <a:prstGeom prst="roundRect">
              <a:avLst>
                <a:gd name="adj" fmla="val 10574"/>
              </a:avLst>
            </a:prstGeom>
            <a:noFill/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ja-JP" altLang="en-US" sz="1800" dirty="0">
                <a:latin typeface="+mn-lt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673708" y="4485992"/>
              <a:ext cx="42258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>
                  <a:latin typeface="+mn-lt"/>
                  <a:cs typeface="Arial" charset="0"/>
                </a:rPr>
                <a:t>72SiO</a:t>
              </a:r>
              <a:r>
                <a:rPr lang="en-US" altLang="ja-JP" sz="1800" baseline="-22000" dirty="0">
                  <a:latin typeface="+mn-lt"/>
                  <a:cs typeface="Arial" charset="0"/>
                </a:rPr>
                <a:t>2</a:t>
              </a:r>
              <a:r>
                <a:rPr lang="en-US" altLang="ja-JP" sz="1800" dirty="0">
                  <a:latin typeface="+mn-lt"/>
                  <a:cs typeface="Arial" charset="0"/>
                </a:rPr>
                <a:t>-16</a:t>
              </a:r>
              <a:r>
                <a:rPr lang="en-US" altLang="ja-JP" sz="1800" dirty="0">
                  <a:solidFill>
                    <a:srgbClr val="002060"/>
                  </a:solidFill>
                  <a:latin typeface="+mn-lt"/>
                  <a:cs typeface="Arial" charset="0"/>
                </a:rPr>
                <a:t>Na</a:t>
              </a:r>
              <a:r>
                <a:rPr lang="en-US" altLang="ja-JP" sz="1800" baseline="-22000" dirty="0">
                  <a:solidFill>
                    <a:srgbClr val="002060"/>
                  </a:solidFill>
                  <a:latin typeface="+mn-lt"/>
                  <a:cs typeface="Arial" charset="0"/>
                </a:rPr>
                <a:t>2</a:t>
              </a:r>
              <a:r>
                <a:rPr lang="en-US" altLang="ja-JP" sz="1800" dirty="0">
                  <a:solidFill>
                    <a:srgbClr val="002060"/>
                  </a:solidFill>
                  <a:latin typeface="+mn-lt"/>
                  <a:cs typeface="Arial" charset="0"/>
                </a:rPr>
                <a:t>O</a:t>
              </a:r>
              <a:r>
                <a:rPr lang="en-US" altLang="ja-JP" sz="1800" dirty="0">
                  <a:latin typeface="+mn-lt"/>
                  <a:cs typeface="Arial" charset="0"/>
                </a:rPr>
                <a:t>-10CaO-2Al</a:t>
              </a:r>
              <a:r>
                <a:rPr lang="en-US" altLang="ja-JP" sz="1800" baseline="-22000" dirty="0">
                  <a:latin typeface="+mn-lt"/>
                  <a:cs typeface="Arial" charset="0"/>
                </a:rPr>
                <a:t>2</a:t>
              </a:r>
              <a:r>
                <a:rPr lang="en-US" altLang="ja-JP" sz="1800" dirty="0">
                  <a:latin typeface="+mn-lt"/>
                  <a:cs typeface="Arial" charset="0"/>
                </a:rPr>
                <a:t>O</a:t>
              </a:r>
              <a:r>
                <a:rPr lang="en-US" altLang="ja-JP" sz="1800" baseline="-22000" dirty="0">
                  <a:latin typeface="+mn-lt"/>
                  <a:cs typeface="Arial" charset="0"/>
                </a:rPr>
                <a:t>3</a:t>
              </a:r>
              <a:r>
                <a:rPr lang="en-US" altLang="ja-JP" sz="1800" dirty="0">
                  <a:latin typeface="+mn-lt"/>
                  <a:cs typeface="Arial" charset="0"/>
                </a:rPr>
                <a:t>-0.5</a:t>
              </a:r>
              <a:r>
                <a:rPr lang="en-US" altLang="ja-JP" sz="1800" dirty="0">
                  <a:solidFill>
                    <a:srgbClr val="002060"/>
                  </a:solidFill>
                  <a:latin typeface="+mn-lt"/>
                  <a:cs typeface="Arial" charset="0"/>
                </a:rPr>
                <a:t>SO</a:t>
              </a:r>
              <a:r>
                <a:rPr lang="en-US" altLang="ja-JP" sz="1800" baseline="-22000" dirty="0">
                  <a:solidFill>
                    <a:srgbClr val="002060"/>
                  </a:solidFill>
                  <a:latin typeface="+mn-lt"/>
                  <a:cs typeface="Arial" charset="0"/>
                </a:rPr>
                <a:t>3</a:t>
              </a:r>
              <a:endParaRPr lang="en-US" altLang="ja-JP" sz="1800" dirty="0">
                <a:solidFill>
                  <a:srgbClr val="00206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939105" y="4134508"/>
              <a:ext cx="38908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dirty="0">
                  <a:latin typeface="+mn-lt"/>
                  <a:cs typeface="Arial" charset="0"/>
                </a:rPr>
                <a:t>SiO</a:t>
              </a:r>
              <a:r>
                <a:rPr lang="en-US" altLang="ja-JP" sz="1800" baseline="-22000" dirty="0">
                  <a:latin typeface="+mn-lt"/>
                  <a:cs typeface="Arial" charset="0"/>
                </a:rPr>
                <a:t>2</a:t>
              </a:r>
              <a:r>
                <a:rPr lang="en-US" altLang="ja-JP" sz="1800" dirty="0">
                  <a:latin typeface="+mn-lt"/>
                  <a:cs typeface="Arial" charset="0"/>
                </a:rPr>
                <a:t>-</a:t>
              </a:r>
              <a:r>
                <a:rPr lang="en-US" altLang="ja-JP" sz="1800" dirty="0">
                  <a:solidFill>
                    <a:srgbClr val="002060"/>
                  </a:solidFill>
                  <a:latin typeface="+mn-lt"/>
                  <a:cs typeface="Arial" charset="0"/>
                </a:rPr>
                <a:t>Na</a:t>
              </a:r>
              <a:r>
                <a:rPr lang="en-US" altLang="ja-JP" sz="1800" baseline="-22000" dirty="0">
                  <a:solidFill>
                    <a:srgbClr val="002060"/>
                  </a:solidFill>
                  <a:latin typeface="+mn-lt"/>
                  <a:cs typeface="Arial" charset="0"/>
                </a:rPr>
                <a:t>3</a:t>
              </a:r>
              <a:r>
                <a:rPr lang="en-US" altLang="ja-JP" sz="1800" dirty="0">
                  <a:solidFill>
                    <a:srgbClr val="002060"/>
                  </a:solidFill>
                  <a:latin typeface="+mn-lt"/>
                  <a:cs typeface="Arial" charset="0"/>
                </a:rPr>
                <a:t>CO</a:t>
              </a:r>
              <a:r>
                <a:rPr lang="en-US" altLang="ja-JP" sz="1800" baseline="-22000" dirty="0">
                  <a:solidFill>
                    <a:srgbClr val="002060"/>
                  </a:solidFill>
                  <a:latin typeface="+mn-lt"/>
                  <a:cs typeface="Arial" charset="0"/>
                </a:rPr>
                <a:t>3</a:t>
              </a:r>
              <a:r>
                <a:rPr lang="en-US" altLang="ja-JP" sz="1800" dirty="0">
                  <a:latin typeface="+mn-lt"/>
                  <a:cs typeface="Arial" charset="0"/>
                </a:rPr>
                <a:t>-CaCO</a:t>
              </a:r>
              <a:r>
                <a:rPr lang="en-US" altLang="ja-JP" sz="1800" baseline="-22000" dirty="0">
                  <a:latin typeface="+mn-lt"/>
                  <a:cs typeface="Arial" charset="0"/>
                </a:rPr>
                <a:t>3</a:t>
              </a:r>
              <a:r>
                <a:rPr lang="en-US" altLang="ja-JP" sz="1800" dirty="0">
                  <a:latin typeface="+mn-lt"/>
                  <a:cs typeface="Arial" charset="0"/>
                </a:rPr>
                <a:t>-Al</a:t>
              </a:r>
              <a:r>
                <a:rPr lang="en-US" altLang="ja-JP" sz="1800" baseline="-25000" dirty="0">
                  <a:latin typeface="+mn-lt"/>
                  <a:cs typeface="Arial" charset="0"/>
                </a:rPr>
                <a:t>2</a:t>
              </a:r>
              <a:r>
                <a:rPr lang="en-US" altLang="ja-JP" sz="1800" dirty="0">
                  <a:latin typeface="+mn-lt"/>
                  <a:cs typeface="Arial" charset="0"/>
                </a:rPr>
                <a:t>O</a:t>
              </a:r>
              <a:r>
                <a:rPr lang="en-US" altLang="ja-JP" sz="1800" baseline="-22000" dirty="0">
                  <a:latin typeface="+mn-lt"/>
                  <a:cs typeface="Arial" charset="0"/>
                </a:rPr>
                <a:t>3</a:t>
              </a:r>
              <a:r>
                <a:rPr lang="en-US" altLang="ja-JP" sz="1800" dirty="0">
                  <a:latin typeface="+mn-lt"/>
                  <a:cs typeface="Arial" charset="0"/>
                </a:rPr>
                <a:t>-</a:t>
              </a:r>
              <a:r>
                <a:rPr lang="en-US" altLang="ja-JP" sz="1800" dirty="0">
                  <a:solidFill>
                    <a:srgbClr val="000066"/>
                  </a:solidFill>
                  <a:latin typeface="+mn-lt"/>
                  <a:cs typeface="Arial" charset="0"/>
                </a:rPr>
                <a:t>Na</a:t>
              </a:r>
              <a:r>
                <a:rPr lang="en-US" altLang="ja-JP" sz="1800" baseline="-22000" dirty="0">
                  <a:solidFill>
                    <a:srgbClr val="000066"/>
                  </a:solidFill>
                  <a:latin typeface="+mn-lt"/>
                  <a:cs typeface="Arial" charset="0"/>
                </a:rPr>
                <a:t>2</a:t>
              </a:r>
              <a:r>
                <a:rPr lang="en-US" altLang="ja-JP" sz="1800" dirty="0">
                  <a:solidFill>
                    <a:srgbClr val="000066"/>
                  </a:solidFill>
                  <a:latin typeface="+mn-lt"/>
                  <a:cs typeface="Arial" charset="0"/>
                </a:rPr>
                <a:t>SO</a:t>
              </a:r>
              <a:r>
                <a:rPr lang="en-US" altLang="ja-JP" sz="1800" baseline="-22000" dirty="0">
                  <a:solidFill>
                    <a:srgbClr val="000066"/>
                  </a:solidFill>
                  <a:latin typeface="+mn-lt"/>
                  <a:cs typeface="Arial" charset="0"/>
                </a:rPr>
                <a:t>4</a:t>
              </a:r>
              <a:endParaRPr lang="en-US" altLang="ja-JP" sz="1800" dirty="0">
                <a:solidFill>
                  <a:srgbClr val="000066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4960412" y="4141102"/>
              <a:ext cx="6463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800" b="1" dirty="0" smtClean="0">
                  <a:latin typeface="+mn-lt"/>
                  <a:cs typeface="Arial" charset="0"/>
                </a:rPr>
                <a:t>原料</a:t>
              </a:r>
              <a:endParaRPr lang="en-US" altLang="ja-JP" sz="1800" b="1" dirty="0">
                <a:latin typeface="+mn-lt"/>
                <a:cs typeface="Arial" charset="0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965243" y="4495285"/>
              <a:ext cx="6463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800" b="1" dirty="0" smtClean="0">
                  <a:latin typeface="+mn-lt"/>
                  <a:cs typeface="Arial" charset="0"/>
                </a:rPr>
                <a:t>製品</a:t>
              </a:r>
              <a:endParaRPr lang="en-US" altLang="ja-JP" sz="1800" b="1" dirty="0">
                <a:latin typeface="+mn-lt"/>
                <a:cs typeface="Arial" charset="0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4972809" y="3852208"/>
              <a:ext cx="1912703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800" b="1" dirty="0" smtClean="0">
                  <a:solidFill>
                    <a:srgbClr val="6B00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ソーダ石灰ガラス</a:t>
              </a:r>
              <a:endParaRPr lang="en-US" altLang="ja-JP" sz="1800" b="1" dirty="0">
                <a:solidFill>
                  <a:srgbClr val="6B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</p:grpSp>
      <p:grpSp>
        <p:nvGrpSpPr>
          <p:cNvPr id="14" name="グループ化 44"/>
          <p:cNvGrpSpPr>
            <a:grpSpLocks noChangeAspect="1"/>
          </p:cNvGrpSpPr>
          <p:nvPr/>
        </p:nvGrpSpPr>
        <p:grpSpPr>
          <a:xfrm>
            <a:off x="420591" y="1231347"/>
            <a:ext cx="2259280" cy="5149053"/>
            <a:chOff x="660654" y="1058375"/>
            <a:chExt cx="2538508" cy="5785453"/>
          </a:xfrm>
        </p:grpSpPr>
        <p:grpSp>
          <p:nvGrpSpPr>
            <p:cNvPr id="15" name="グループ化 134"/>
            <p:cNvGrpSpPr/>
            <p:nvPr/>
          </p:nvGrpSpPr>
          <p:grpSpPr>
            <a:xfrm>
              <a:off x="660654" y="1058375"/>
              <a:ext cx="2538508" cy="1785313"/>
              <a:chOff x="469582" y="1074123"/>
              <a:chExt cx="2538508" cy="1785313"/>
            </a:xfrm>
          </p:grpSpPr>
          <p:grpSp>
            <p:nvGrpSpPr>
              <p:cNvPr id="24" name="グループ化 357"/>
              <p:cNvGrpSpPr/>
              <p:nvPr/>
            </p:nvGrpSpPr>
            <p:grpSpPr>
              <a:xfrm>
                <a:off x="478521" y="1074123"/>
                <a:ext cx="2529569" cy="1785313"/>
                <a:chOff x="382985" y="4390520"/>
                <a:chExt cx="2529569" cy="1785313"/>
              </a:xfrm>
            </p:grpSpPr>
            <p:pic>
              <p:nvPicPr>
                <p:cNvPr id="26" name="Picture 6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985" y="4390520"/>
                  <a:ext cx="2529569" cy="1785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Line 62"/>
                <p:cNvSpPr>
                  <a:spLocks noChangeShapeType="1"/>
                </p:cNvSpPr>
                <p:nvPr/>
              </p:nvSpPr>
              <p:spPr bwMode="auto">
                <a:xfrm>
                  <a:off x="2438557" y="5856898"/>
                  <a:ext cx="30736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5" name="Text Box 64"/>
              <p:cNvSpPr txBox="1">
                <a:spLocks noChangeArrowheads="1"/>
              </p:cNvSpPr>
              <p:nvPr/>
            </p:nvSpPr>
            <p:spPr bwMode="auto">
              <a:xfrm>
                <a:off x="469582" y="1088292"/>
                <a:ext cx="2035632" cy="41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原料の造粒粉体</a:t>
                </a:r>
                <a:endParaRPr lang="ja-JP" alt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16" name="グループ化 133"/>
            <p:cNvGrpSpPr/>
            <p:nvPr/>
          </p:nvGrpSpPr>
          <p:grpSpPr>
            <a:xfrm>
              <a:off x="687390" y="2791432"/>
              <a:ext cx="2473302" cy="1776923"/>
              <a:chOff x="509966" y="3100088"/>
              <a:chExt cx="2473302" cy="1776923"/>
            </a:xfrm>
          </p:grpSpPr>
          <p:pic>
            <p:nvPicPr>
              <p:cNvPr id="22" name="Picture 6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66" y="3103818"/>
                <a:ext cx="2473302" cy="1773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 Box 64"/>
              <p:cNvSpPr txBox="1">
                <a:spLocks noChangeArrowheads="1"/>
              </p:cNvSpPr>
              <p:nvPr/>
            </p:nvSpPr>
            <p:spPr bwMode="auto">
              <a:xfrm>
                <a:off x="512178" y="3100088"/>
                <a:ext cx="1938370" cy="41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溶融ガラス粒子</a:t>
                </a:r>
                <a:endParaRPr lang="ja-JP" alt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17" name="グループ化 39"/>
            <p:cNvGrpSpPr/>
            <p:nvPr/>
          </p:nvGrpSpPr>
          <p:grpSpPr>
            <a:xfrm>
              <a:off x="670375" y="4539455"/>
              <a:ext cx="2484000" cy="2304373"/>
              <a:chOff x="670375" y="4539455"/>
              <a:chExt cx="2484000" cy="2304373"/>
            </a:xfrm>
          </p:grpSpPr>
          <p:sp>
            <p:nvSpPr>
              <p:cNvPr id="18" name="Text Box 57"/>
              <p:cNvSpPr txBox="1">
                <a:spLocks noChangeArrowheads="1"/>
              </p:cNvSpPr>
              <p:nvPr/>
            </p:nvSpPr>
            <p:spPr bwMode="auto">
              <a:xfrm>
                <a:off x="945487" y="6273398"/>
                <a:ext cx="1867124" cy="345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60mm</a:t>
                </a:r>
              </a:p>
            </p:txBody>
          </p:sp>
          <p:sp>
            <p:nvSpPr>
              <p:cNvPr id="19" name="Line 58"/>
              <p:cNvSpPr>
                <a:spLocks noChangeShapeType="1"/>
              </p:cNvSpPr>
              <p:nvPr/>
            </p:nvSpPr>
            <p:spPr bwMode="auto">
              <a:xfrm>
                <a:off x="945487" y="6563455"/>
                <a:ext cx="193893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74" b="2074"/>
              <a:stretch>
                <a:fillRect/>
              </a:stretch>
            </p:blipFill>
            <p:spPr bwMode="auto">
              <a:xfrm>
                <a:off x="670375" y="4539455"/>
                <a:ext cx="2484000" cy="2296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64"/>
              <p:cNvSpPr txBox="1">
                <a:spLocks noChangeArrowheads="1"/>
              </p:cNvSpPr>
              <p:nvPr/>
            </p:nvSpPr>
            <p:spPr bwMode="auto">
              <a:xfrm>
                <a:off x="685079" y="6428848"/>
                <a:ext cx="1416042" cy="414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ja-JP" altLang="en-US" sz="1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ガラス製品</a:t>
                </a:r>
                <a:endParaRPr lang="ja-JP" alt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3939104" y="1216568"/>
            <a:ext cx="4306913" cy="4084640"/>
            <a:chOff x="2280" y="602"/>
            <a:chExt cx="2713" cy="2573"/>
          </a:xfrm>
        </p:grpSpPr>
        <p:pic>
          <p:nvPicPr>
            <p:cNvPr id="29" name="Picture 3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602"/>
              <a:ext cx="2670" cy="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3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1920"/>
              <a:ext cx="2688" cy="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556594" y="3460998"/>
            <a:ext cx="809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rgbClr val="002060"/>
                </a:solidFill>
                <a:latin typeface="+mn-lt"/>
              </a:rPr>
              <a:t>Si</a:t>
            </a:r>
            <a:endParaRPr lang="ja-JP" alt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右矢印 32"/>
          <p:cNvSpPr/>
          <p:nvPr/>
        </p:nvSpPr>
        <p:spPr bwMode="auto">
          <a:xfrm>
            <a:off x="2915816" y="1705968"/>
            <a:ext cx="764278" cy="382137"/>
          </a:xfrm>
          <a:prstGeom prst="rightArrow">
            <a:avLst/>
          </a:prstGeom>
          <a:solidFill>
            <a:srgbClr val="FFC0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34" name="右矢印 33"/>
          <p:cNvSpPr/>
          <p:nvPr/>
        </p:nvSpPr>
        <p:spPr bwMode="auto">
          <a:xfrm rot="1147494">
            <a:off x="2957324" y="3615662"/>
            <a:ext cx="764278" cy="382137"/>
          </a:xfrm>
          <a:prstGeom prst="rightArrow">
            <a:avLst/>
          </a:prstGeom>
          <a:solidFill>
            <a:srgbClr val="FFC0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6867337" y="3431018"/>
            <a:ext cx="748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+mn-lt"/>
              </a:rPr>
              <a:t>Ca</a:t>
            </a:r>
            <a:endParaRPr lang="ja-JP" alt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088915" y="1182800"/>
            <a:ext cx="809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rgbClr val="FFFF00"/>
                </a:solidFill>
                <a:latin typeface="+mn-lt"/>
              </a:rPr>
              <a:t>Si</a:t>
            </a:r>
            <a:endParaRPr lang="ja-JP" alt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319209" y="1186377"/>
            <a:ext cx="809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err="1" smtClean="0">
                <a:solidFill>
                  <a:srgbClr val="FFFF00"/>
                </a:solidFill>
                <a:latin typeface="+mn-lt"/>
              </a:rPr>
              <a:t>Ca</a:t>
            </a:r>
            <a:endParaRPr lang="ja-JP" altLang="en-US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5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プラズマによる革新的ガラス溶融プロセス</a:t>
            </a:r>
            <a:endParaRPr lang="en-US" altLang="ja-JP" sz="2800" b="1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473680" y="1345093"/>
            <a:ext cx="5567787" cy="4422200"/>
            <a:chOff x="3473680" y="1468370"/>
            <a:chExt cx="5567787" cy="4422200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7945" r="16063" b="7377"/>
            <a:stretch>
              <a:fillRect/>
            </a:stretch>
          </p:blipFill>
          <p:spPr bwMode="auto">
            <a:xfrm>
              <a:off x="5551388" y="1580874"/>
              <a:ext cx="3263294" cy="37885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36" name="グループ化 96"/>
            <p:cNvGrpSpPr/>
            <p:nvPr/>
          </p:nvGrpSpPr>
          <p:grpSpPr>
            <a:xfrm>
              <a:off x="3473680" y="1468370"/>
              <a:ext cx="5567787" cy="4422200"/>
              <a:chOff x="2934125" y="957126"/>
              <a:chExt cx="5567787" cy="4422200"/>
            </a:xfrm>
          </p:grpSpPr>
          <p:sp>
            <p:nvSpPr>
              <p:cNvPr id="38" name="AutoShape 27"/>
              <p:cNvSpPr>
                <a:spLocks noChangeArrowheads="1"/>
              </p:cNvSpPr>
              <p:nvPr/>
            </p:nvSpPr>
            <p:spPr bwMode="auto">
              <a:xfrm rot="18597453">
                <a:off x="5313475" y="2387955"/>
                <a:ext cx="44798" cy="200334"/>
              </a:xfrm>
              <a:prstGeom prst="can">
                <a:avLst>
                  <a:gd name="adj" fmla="val 57940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9" name="AutoShape 28"/>
              <p:cNvSpPr>
                <a:spLocks noChangeArrowheads="1"/>
              </p:cNvSpPr>
              <p:nvPr/>
            </p:nvSpPr>
            <p:spPr bwMode="auto">
              <a:xfrm rot="19342572">
                <a:off x="5478612" y="2467590"/>
                <a:ext cx="40067" cy="181059"/>
              </a:xfrm>
              <a:prstGeom prst="can">
                <a:avLst>
                  <a:gd name="adj" fmla="val 71665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0" name="AutoShape 29"/>
              <p:cNvSpPr>
                <a:spLocks noChangeArrowheads="1"/>
              </p:cNvSpPr>
              <p:nvPr/>
            </p:nvSpPr>
            <p:spPr bwMode="auto">
              <a:xfrm rot="21577949">
                <a:off x="5916842" y="2553453"/>
                <a:ext cx="42571" cy="133461"/>
              </a:xfrm>
              <a:prstGeom prst="can">
                <a:avLst>
                  <a:gd name="adj" fmla="val 74486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1" name="AutoShape 30"/>
              <p:cNvSpPr>
                <a:spLocks noChangeArrowheads="1"/>
              </p:cNvSpPr>
              <p:nvPr/>
            </p:nvSpPr>
            <p:spPr bwMode="auto">
              <a:xfrm rot="914126">
                <a:off x="6159747" y="2556253"/>
                <a:ext cx="40067" cy="134395"/>
              </a:xfrm>
              <a:prstGeom prst="can">
                <a:avLst>
                  <a:gd name="adj" fmla="val 78069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2" name="AutoShape 31"/>
              <p:cNvSpPr>
                <a:spLocks noChangeArrowheads="1"/>
              </p:cNvSpPr>
              <p:nvPr/>
            </p:nvSpPr>
            <p:spPr bwMode="auto">
              <a:xfrm rot="2602318">
                <a:off x="6520348" y="2377060"/>
                <a:ext cx="40901" cy="223991"/>
              </a:xfrm>
              <a:prstGeom prst="can">
                <a:avLst>
                  <a:gd name="adj" fmla="val 49683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" name="AutoShape 32"/>
              <p:cNvSpPr>
                <a:spLocks noChangeArrowheads="1"/>
              </p:cNvSpPr>
              <p:nvPr/>
            </p:nvSpPr>
            <p:spPr bwMode="auto">
              <a:xfrm rot="20583538">
                <a:off x="5678946" y="2556253"/>
                <a:ext cx="39232" cy="126928"/>
              </a:xfrm>
              <a:prstGeom prst="can">
                <a:avLst>
                  <a:gd name="adj" fmla="val 93346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" name="AutoShape 33"/>
              <p:cNvSpPr>
                <a:spLocks noChangeArrowheads="1"/>
              </p:cNvSpPr>
              <p:nvPr/>
            </p:nvSpPr>
            <p:spPr bwMode="auto">
              <a:xfrm rot="2254751">
                <a:off x="6397644" y="2475056"/>
                <a:ext cx="39232" cy="174526"/>
              </a:xfrm>
              <a:prstGeom prst="can">
                <a:avLst>
                  <a:gd name="adj" fmla="val 70549"/>
                </a:avLst>
              </a:prstGeom>
              <a:solidFill>
                <a:srgbClr val="969696"/>
              </a:solidFill>
              <a:ln w="19050">
                <a:solidFill>
                  <a:srgbClr val="69696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" name="Rectangle 34"/>
              <p:cNvSpPr>
                <a:spLocks noChangeArrowheads="1"/>
              </p:cNvSpPr>
              <p:nvPr/>
            </p:nvSpPr>
            <p:spPr bwMode="auto">
              <a:xfrm>
                <a:off x="6311563" y="4751269"/>
                <a:ext cx="801338" cy="313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2934125" y="2168152"/>
                <a:ext cx="219342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cs typeface="Comic Sans MS"/>
                  </a:rPr>
                  <a:t>Multi-Phase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ja-JP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/>
                    <a:cs typeface="Comic Sans MS"/>
                  </a:rPr>
                  <a:t>Arc</a:t>
                </a:r>
                <a:endParaRPr lang="ja-JP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endParaRPr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V="1">
                <a:off x="4927512" y="2455573"/>
                <a:ext cx="3640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6494983" y="1375000"/>
                <a:ext cx="17521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Oxygen Burner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 flipH="1">
                <a:off x="6031289" y="1582030"/>
                <a:ext cx="46231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auto">
              <a:xfrm>
                <a:off x="4599318" y="957126"/>
                <a:ext cx="27168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Granular Raw Materials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2" name="Text Box 39"/>
              <p:cNvSpPr txBox="1">
                <a:spLocks noChangeArrowheads="1"/>
              </p:cNvSpPr>
              <p:nvPr/>
            </p:nvSpPr>
            <p:spPr bwMode="auto">
              <a:xfrm>
                <a:off x="3743435" y="1683105"/>
                <a:ext cx="13198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Gas Outlet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5060437" y="1905468"/>
                <a:ext cx="3698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5168087" y="4174487"/>
                <a:ext cx="2311551" cy="7007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5" name="Text Box 42"/>
              <p:cNvSpPr txBox="1">
                <a:spLocks noChangeArrowheads="1"/>
              </p:cNvSpPr>
              <p:nvPr/>
            </p:nvSpPr>
            <p:spPr bwMode="auto">
              <a:xfrm>
                <a:off x="5764628" y="4529749"/>
                <a:ext cx="994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~</a:t>
                </a:r>
                <a:r>
                  <a:rPr lang="ja-JP" altLang="en-US" sz="1800" dirty="0" smtClean="0">
                    <a:latin typeface="+mn-lt"/>
                    <a:cs typeface="Arial" pitchFamily="34" charset="0"/>
                  </a:rPr>
                  <a:t>5</a:t>
                </a: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m</a:t>
                </a:r>
                <a:endParaRPr lang="en-US" altLang="ja-JP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6" name="Text Box 43"/>
              <p:cNvSpPr txBox="1">
                <a:spLocks noChangeArrowheads="1"/>
              </p:cNvSpPr>
              <p:nvPr/>
            </p:nvSpPr>
            <p:spPr bwMode="auto">
              <a:xfrm>
                <a:off x="6844718" y="2699606"/>
                <a:ext cx="151310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 smtClean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Refining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 smtClean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Furnace</a:t>
                </a:r>
                <a:endParaRPr lang="ja-JP" altLang="en-US" sz="2000" b="1" dirty="0">
                  <a:solidFill>
                    <a:srgbClr val="00009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7" name="Text Box 44"/>
              <p:cNvSpPr txBox="1">
                <a:spLocks noChangeArrowheads="1"/>
              </p:cNvSpPr>
              <p:nvPr/>
            </p:nvSpPr>
            <p:spPr bwMode="auto">
              <a:xfrm>
                <a:off x="4022520" y="2989829"/>
                <a:ext cx="147361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 smtClean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Melting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 smtClean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Furnace</a:t>
                </a:r>
                <a:endParaRPr lang="ja-JP" altLang="en-US" sz="2000" b="1" dirty="0">
                  <a:solidFill>
                    <a:srgbClr val="00009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" name="Text Box 45"/>
              <p:cNvSpPr txBox="1">
                <a:spLocks noChangeArrowheads="1"/>
              </p:cNvSpPr>
              <p:nvPr/>
            </p:nvSpPr>
            <p:spPr bwMode="auto">
              <a:xfrm>
                <a:off x="7407630" y="4732995"/>
                <a:ext cx="109428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Glass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Melt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" name="Line 36"/>
              <p:cNvSpPr>
                <a:spLocks noChangeShapeType="1"/>
              </p:cNvSpPr>
              <p:nvPr/>
            </p:nvSpPr>
            <p:spPr bwMode="auto">
              <a:xfrm flipH="1" flipV="1">
                <a:off x="7772646" y="4282758"/>
                <a:ext cx="123545" cy="464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>
                  <a:latin typeface="+mn-lt"/>
                  <a:cs typeface="Arial" pitchFamily="34" charset="0"/>
                </a:endParaRP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216851" y="1523136"/>
            <a:ext cx="5857870" cy="4207868"/>
            <a:chOff x="298233" y="1602315"/>
            <a:chExt cx="5857870" cy="4207868"/>
          </a:xfrm>
        </p:grpSpPr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1101700" y="2877497"/>
              <a:ext cx="0" cy="147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 sz="1400">
                <a:latin typeface="+mn-lt"/>
                <a:cs typeface="Arial" pitchFamily="34" charset="0"/>
              </a:endParaRPr>
            </a:p>
          </p:txBody>
        </p:sp>
        <p:grpSp>
          <p:nvGrpSpPr>
            <p:cNvPr id="60" name="グループ化 15"/>
            <p:cNvGrpSpPr>
              <a:grpSpLocks noChangeAspect="1"/>
            </p:cNvGrpSpPr>
            <p:nvPr/>
          </p:nvGrpSpPr>
          <p:grpSpPr>
            <a:xfrm>
              <a:off x="298233" y="1602315"/>
              <a:ext cx="5857870" cy="4207868"/>
              <a:chOff x="1651314" y="1014455"/>
              <a:chExt cx="7232409" cy="5265801"/>
            </a:xfrm>
          </p:grpSpPr>
          <p:sp>
            <p:nvSpPr>
              <p:cNvPr id="61" name="Rectangle 4"/>
              <p:cNvSpPr>
                <a:spLocks noChangeArrowheads="1"/>
              </p:cNvSpPr>
              <p:nvPr/>
            </p:nvSpPr>
            <p:spPr bwMode="auto">
              <a:xfrm>
                <a:off x="1651314" y="2089256"/>
                <a:ext cx="2209800" cy="29718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Rectangle 5"/>
              <p:cNvSpPr>
                <a:spLocks noChangeArrowheads="1"/>
              </p:cNvSpPr>
              <p:nvPr/>
            </p:nvSpPr>
            <p:spPr bwMode="auto">
              <a:xfrm>
                <a:off x="1879914" y="2317856"/>
                <a:ext cx="1752600" cy="2743200"/>
              </a:xfrm>
              <a:prstGeom prst="rect">
                <a:avLst/>
              </a:prstGeom>
              <a:solidFill>
                <a:srgbClr val="FFF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4242114" y="4908656"/>
                <a:ext cx="76200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" name="Rectangle 8"/>
              <p:cNvSpPr>
                <a:spLocks noChangeArrowheads="1"/>
              </p:cNvSpPr>
              <p:nvPr/>
            </p:nvSpPr>
            <p:spPr bwMode="auto">
              <a:xfrm>
                <a:off x="4089714" y="4603856"/>
                <a:ext cx="609600" cy="16764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5" name="Group 10"/>
              <p:cNvGrpSpPr>
                <a:grpSpLocks/>
              </p:cNvGrpSpPr>
              <p:nvPr/>
            </p:nvGrpSpPr>
            <p:grpSpPr bwMode="auto">
              <a:xfrm rot="8138280">
                <a:off x="2565714" y="2013056"/>
                <a:ext cx="466725" cy="539750"/>
                <a:chOff x="1878" y="3286"/>
                <a:chExt cx="179" cy="818"/>
              </a:xfrm>
            </p:grpSpPr>
            <p:sp>
              <p:nvSpPr>
                <p:cNvPr id="120" name="Rectangle 11"/>
                <p:cNvSpPr>
                  <a:spLocks noChangeArrowheads="1"/>
                </p:cNvSpPr>
                <p:nvPr/>
              </p:nvSpPr>
              <p:spPr bwMode="auto">
                <a:xfrm rot="-2736476">
                  <a:off x="1560" y="3606"/>
                  <a:ext cx="816" cy="179"/>
                </a:xfrm>
                <a:prstGeom prst="rect">
                  <a:avLst/>
                </a:prstGeom>
                <a:solidFill>
                  <a:srgbClr val="66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1" name="Rectangle 12"/>
                <p:cNvSpPr>
                  <a:spLocks noChangeArrowheads="1"/>
                </p:cNvSpPr>
                <p:nvPr/>
              </p:nvSpPr>
              <p:spPr bwMode="auto">
                <a:xfrm rot="-2736476">
                  <a:off x="1557" y="3669"/>
                  <a:ext cx="816" cy="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6" name="Rectangle 13"/>
              <p:cNvSpPr>
                <a:spLocks noChangeArrowheads="1"/>
              </p:cNvSpPr>
              <p:nvPr/>
            </p:nvSpPr>
            <p:spPr bwMode="auto">
              <a:xfrm rot="13809722">
                <a:off x="2146614" y="3346556"/>
                <a:ext cx="914400" cy="76200"/>
              </a:xfrm>
              <a:prstGeom prst="rect">
                <a:avLst/>
              </a:prstGeom>
              <a:solidFill>
                <a:srgbClr val="393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 rot="15112452">
                <a:off x="2222814" y="3041756"/>
                <a:ext cx="914400" cy="76200"/>
              </a:xfrm>
              <a:prstGeom prst="rect">
                <a:avLst/>
              </a:prstGeom>
              <a:solidFill>
                <a:srgbClr val="393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Rectangle 15"/>
              <p:cNvSpPr>
                <a:spLocks noChangeArrowheads="1"/>
              </p:cNvSpPr>
              <p:nvPr/>
            </p:nvSpPr>
            <p:spPr bwMode="auto">
              <a:xfrm rot="18967808">
                <a:off x="2718114" y="3384656"/>
                <a:ext cx="914400" cy="76200"/>
              </a:xfrm>
              <a:prstGeom prst="rect">
                <a:avLst/>
              </a:prstGeom>
              <a:solidFill>
                <a:srgbClr val="393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2718114" y="5823056"/>
                <a:ext cx="1981200" cy="4572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651314" y="4908656"/>
                <a:ext cx="2209800" cy="9144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2785902" y="1682917"/>
                <a:ext cx="14049" cy="2799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1918012" y="4926753"/>
                <a:ext cx="1752600" cy="685799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2870514" y="5594456"/>
                <a:ext cx="228600" cy="533400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4" name="Rectangle 23"/>
              <p:cNvSpPr>
                <a:spLocks noChangeArrowheads="1"/>
              </p:cNvSpPr>
              <p:nvPr/>
            </p:nvSpPr>
            <p:spPr bwMode="auto">
              <a:xfrm>
                <a:off x="2870514" y="5975456"/>
                <a:ext cx="1676400" cy="152400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7" name="Line 27"/>
              <p:cNvSpPr>
                <a:spLocks noChangeShapeType="1"/>
              </p:cNvSpPr>
              <p:nvPr/>
            </p:nvSpPr>
            <p:spPr bwMode="auto">
              <a:xfrm>
                <a:off x="3556314" y="6051656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8" name="Text Box 30"/>
              <p:cNvSpPr txBox="1">
                <a:spLocks noChangeArrowheads="1"/>
              </p:cNvSpPr>
              <p:nvPr/>
            </p:nvSpPr>
            <p:spPr bwMode="auto">
              <a:xfrm>
                <a:off x="2083520" y="4927463"/>
                <a:ext cx="1443054" cy="725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Glass Melt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9" name="Oval 33"/>
              <p:cNvSpPr>
                <a:spLocks noChangeArrowheads="1"/>
              </p:cNvSpPr>
              <p:nvPr/>
            </p:nvSpPr>
            <p:spPr bwMode="auto">
              <a:xfrm>
                <a:off x="2565714" y="2470256"/>
                <a:ext cx="457200" cy="2209800"/>
              </a:xfrm>
              <a:prstGeom prst="ellipse">
                <a:avLst/>
              </a:prstGeom>
              <a:gradFill rotWithShape="0">
                <a:gsLst>
                  <a:gs pos="0">
                    <a:srgbClr val="F63636"/>
                  </a:gs>
                  <a:gs pos="100000">
                    <a:srgbClr val="FFC7C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0" name="Oval 34"/>
              <p:cNvSpPr>
                <a:spLocks noChangeArrowheads="1"/>
              </p:cNvSpPr>
              <p:nvPr/>
            </p:nvSpPr>
            <p:spPr bwMode="auto">
              <a:xfrm>
                <a:off x="2413314" y="3079856"/>
                <a:ext cx="762000" cy="838200"/>
              </a:xfrm>
              <a:prstGeom prst="ellipse">
                <a:avLst/>
              </a:prstGeom>
              <a:gradFill rotWithShape="0">
                <a:gsLst>
                  <a:gs pos="0">
                    <a:srgbClr val="FF2D2D"/>
                  </a:gs>
                  <a:gs pos="100000">
                    <a:srgbClr val="FFFF8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1" name="Oval 35"/>
              <p:cNvSpPr>
                <a:spLocks noChangeArrowheads="1"/>
              </p:cNvSpPr>
              <p:nvPr/>
            </p:nvSpPr>
            <p:spPr bwMode="auto">
              <a:xfrm>
                <a:off x="2641914" y="34608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2" name="Oval 36"/>
              <p:cNvSpPr>
                <a:spLocks noChangeArrowheads="1"/>
              </p:cNvSpPr>
              <p:nvPr/>
            </p:nvSpPr>
            <p:spPr bwMode="auto">
              <a:xfrm>
                <a:off x="2946714" y="39180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3" name="Oval 37"/>
              <p:cNvSpPr>
                <a:spLocks noChangeArrowheads="1"/>
              </p:cNvSpPr>
              <p:nvPr/>
            </p:nvSpPr>
            <p:spPr bwMode="auto">
              <a:xfrm>
                <a:off x="2641914" y="39180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4" name="Oval 38"/>
              <p:cNvSpPr>
                <a:spLocks noChangeArrowheads="1"/>
              </p:cNvSpPr>
              <p:nvPr/>
            </p:nvSpPr>
            <p:spPr bwMode="auto">
              <a:xfrm>
                <a:off x="2870514" y="36132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5" name="Oval 39"/>
              <p:cNvSpPr>
                <a:spLocks noChangeArrowheads="1"/>
              </p:cNvSpPr>
              <p:nvPr/>
            </p:nvSpPr>
            <p:spPr bwMode="auto">
              <a:xfrm>
                <a:off x="2641914" y="4299056"/>
                <a:ext cx="76200" cy="1524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6" name="Oval 40"/>
              <p:cNvSpPr>
                <a:spLocks noChangeArrowheads="1"/>
              </p:cNvSpPr>
              <p:nvPr/>
            </p:nvSpPr>
            <p:spPr bwMode="auto">
              <a:xfrm>
                <a:off x="2870514" y="42228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7" name="Oval 41"/>
              <p:cNvSpPr>
                <a:spLocks noChangeArrowheads="1"/>
              </p:cNvSpPr>
              <p:nvPr/>
            </p:nvSpPr>
            <p:spPr bwMode="auto">
              <a:xfrm>
                <a:off x="2565714" y="44514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8" name="Oval 42"/>
              <p:cNvSpPr>
                <a:spLocks noChangeArrowheads="1"/>
              </p:cNvSpPr>
              <p:nvPr/>
            </p:nvSpPr>
            <p:spPr bwMode="auto">
              <a:xfrm>
                <a:off x="2946714" y="43752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9" name="Oval 43"/>
              <p:cNvSpPr>
                <a:spLocks noChangeArrowheads="1"/>
              </p:cNvSpPr>
              <p:nvPr/>
            </p:nvSpPr>
            <p:spPr bwMode="auto">
              <a:xfrm>
                <a:off x="2718114" y="26988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0" name="Oval 44"/>
              <p:cNvSpPr>
                <a:spLocks noChangeArrowheads="1"/>
              </p:cNvSpPr>
              <p:nvPr/>
            </p:nvSpPr>
            <p:spPr bwMode="auto">
              <a:xfrm>
                <a:off x="2870514" y="30798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1" name="Oval 45"/>
              <p:cNvSpPr>
                <a:spLocks noChangeArrowheads="1"/>
              </p:cNvSpPr>
              <p:nvPr/>
            </p:nvSpPr>
            <p:spPr bwMode="auto">
              <a:xfrm>
                <a:off x="2794314" y="42990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2" name="Oval 46"/>
              <p:cNvSpPr>
                <a:spLocks noChangeArrowheads="1"/>
              </p:cNvSpPr>
              <p:nvPr/>
            </p:nvSpPr>
            <p:spPr bwMode="auto">
              <a:xfrm>
                <a:off x="2641914" y="3079856"/>
                <a:ext cx="76200" cy="228600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FF252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3" name="Rectangle 47"/>
              <p:cNvSpPr>
                <a:spLocks noChangeArrowheads="1"/>
              </p:cNvSpPr>
              <p:nvPr/>
            </p:nvSpPr>
            <p:spPr bwMode="auto">
              <a:xfrm rot="17686373">
                <a:off x="2675252" y="2981431"/>
                <a:ext cx="914400" cy="76200"/>
              </a:xfrm>
              <a:prstGeom prst="rect">
                <a:avLst/>
              </a:prstGeom>
              <a:solidFill>
                <a:srgbClr val="393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4" name="Text Box 48"/>
              <p:cNvSpPr txBox="1">
                <a:spLocks noChangeArrowheads="1"/>
              </p:cNvSpPr>
              <p:nvPr/>
            </p:nvSpPr>
            <p:spPr bwMode="auto">
              <a:xfrm>
                <a:off x="1877708" y="3880697"/>
                <a:ext cx="1843410" cy="808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800" dirty="0" smtClean="0">
                    <a:solidFill>
                      <a:srgbClr val="002060"/>
                    </a:solidFill>
                    <a:latin typeface="+mn-lt"/>
                    <a:cs typeface="Arial" pitchFamily="34" charset="0"/>
                  </a:rPr>
                  <a:t>Oxygen Burner</a:t>
                </a:r>
                <a:endParaRPr lang="ja-JP" altLang="en-US" sz="1800" dirty="0">
                  <a:solidFill>
                    <a:srgbClr val="00206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6" name="Rectangle 54"/>
              <p:cNvSpPr>
                <a:spLocks noChangeArrowheads="1"/>
              </p:cNvSpPr>
              <p:nvPr/>
            </p:nvSpPr>
            <p:spPr bwMode="auto">
              <a:xfrm>
                <a:off x="4242114" y="4756256"/>
                <a:ext cx="304800" cy="381000"/>
              </a:xfrm>
              <a:prstGeom prst="rect">
                <a:avLst/>
              </a:prstGeom>
              <a:solidFill>
                <a:srgbClr val="FFFF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7" name="Rectangle 78"/>
              <p:cNvSpPr>
                <a:spLocks noChangeArrowheads="1"/>
              </p:cNvSpPr>
              <p:nvPr/>
            </p:nvSpPr>
            <p:spPr bwMode="auto">
              <a:xfrm>
                <a:off x="4242114" y="5061056"/>
                <a:ext cx="304800" cy="1066800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8" name="Text Box 79"/>
              <p:cNvSpPr txBox="1">
                <a:spLocks noChangeArrowheads="1"/>
              </p:cNvSpPr>
              <p:nvPr/>
            </p:nvSpPr>
            <p:spPr bwMode="auto">
              <a:xfrm>
                <a:off x="3704383" y="3916458"/>
                <a:ext cx="1490760" cy="462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Stirring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99" name="Group 81"/>
              <p:cNvGrpSpPr>
                <a:grpSpLocks/>
              </p:cNvGrpSpPr>
              <p:nvPr/>
            </p:nvGrpSpPr>
            <p:grpSpPr bwMode="auto">
              <a:xfrm>
                <a:off x="4242114" y="5518256"/>
                <a:ext cx="304800" cy="76200"/>
                <a:chOff x="576" y="3744"/>
                <a:chExt cx="384" cy="96"/>
              </a:xfrm>
            </p:grpSpPr>
            <p:sp>
              <p:nvSpPr>
                <p:cNvPr id="118" name="Oval 82"/>
                <p:cNvSpPr>
                  <a:spLocks noChangeArrowheads="1"/>
                </p:cNvSpPr>
                <p:nvPr/>
              </p:nvSpPr>
              <p:spPr bwMode="auto">
                <a:xfrm>
                  <a:off x="576" y="3744"/>
                  <a:ext cx="192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Oval 83"/>
                <p:cNvSpPr>
                  <a:spLocks noChangeArrowheads="1"/>
                </p:cNvSpPr>
                <p:nvPr/>
              </p:nvSpPr>
              <p:spPr bwMode="auto">
                <a:xfrm>
                  <a:off x="768" y="3744"/>
                  <a:ext cx="192" cy="9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 sz="1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100" name="AutoShape 85"/>
              <p:cNvSpPr>
                <a:spLocks noChangeArrowheads="1"/>
              </p:cNvSpPr>
              <p:nvPr/>
            </p:nvSpPr>
            <p:spPr bwMode="auto">
              <a:xfrm>
                <a:off x="1871832" y="1014455"/>
                <a:ext cx="1777284" cy="631727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Granular Raw</a:t>
                </a:r>
              </a:p>
              <a:p>
                <a:pPr algn="ctr"/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Materials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" name="AutoShape 93"/>
              <p:cNvSpPr>
                <a:spLocks noChangeArrowheads="1"/>
              </p:cNvSpPr>
              <p:nvPr/>
            </p:nvSpPr>
            <p:spPr bwMode="auto">
              <a:xfrm>
                <a:off x="2718114" y="4603856"/>
                <a:ext cx="228600" cy="304800"/>
              </a:xfrm>
              <a:prstGeom prst="downArrow">
                <a:avLst>
                  <a:gd name="adj1" fmla="val 51037"/>
                  <a:gd name="adj2" fmla="val 41204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8" name="Rectangle 97"/>
              <p:cNvSpPr>
                <a:spLocks noChangeArrowheads="1"/>
              </p:cNvSpPr>
              <p:nvPr/>
            </p:nvSpPr>
            <p:spPr bwMode="auto">
              <a:xfrm>
                <a:off x="5004113" y="4527656"/>
                <a:ext cx="2170062" cy="129540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9" name="Rectangle 98"/>
              <p:cNvSpPr>
                <a:spLocks noChangeArrowheads="1"/>
              </p:cNvSpPr>
              <p:nvPr/>
            </p:nvSpPr>
            <p:spPr bwMode="auto">
              <a:xfrm>
                <a:off x="5232716" y="4756256"/>
                <a:ext cx="1695200" cy="838200"/>
              </a:xfrm>
              <a:prstGeom prst="rect">
                <a:avLst/>
              </a:prstGeom>
              <a:solidFill>
                <a:srgbClr val="FFFFB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0" name="Rectangle 99"/>
              <p:cNvSpPr>
                <a:spLocks noChangeArrowheads="1"/>
              </p:cNvSpPr>
              <p:nvPr/>
            </p:nvSpPr>
            <p:spPr bwMode="auto">
              <a:xfrm>
                <a:off x="5232716" y="5054246"/>
                <a:ext cx="1695200" cy="540210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1" name="Rectangle 9"/>
              <p:cNvSpPr>
                <a:spLocks noChangeArrowheads="1"/>
              </p:cNvSpPr>
              <p:nvPr/>
            </p:nvSpPr>
            <p:spPr bwMode="auto">
              <a:xfrm>
                <a:off x="4394514" y="5061056"/>
                <a:ext cx="838200" cy="152400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2" name="Rectangle 100"/>
              <p:cNvSpPr>
                <a:spLocks noChangeArrowheads="1"/>
              </p:cNvSpPr>
              <p:nvPr/>
            </p:nvSpPr>
            <p:spPr bwMode="auto">
              <a:xfrm>
                <a:off x="6945575" y="5061056"/>
                <a:ext cx="228600" cy="152400"/>
              </a:xfrm>
              <a:prstGeom prst="rect">
                <a:avLst/>
              </a:prstGeom>
              <a:solidFill>
                <a:srgbClr val="FD694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3" name="Line 80"/>
              <p:cNvSpPr>
                <a:spLocks noChangeShapeType="1"/>
              </p:cNvSpPr>
              <p:nvPr/>
            </p:nvSpPr>
            <p:spPr bwMode="auto">
              <a:xfrm>
                <a:off x="4394514" y="4375256"/>
                <a:ext cx="0" cy="121920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4" name="Text Box 101"/>
              <p:cNvSpPr txBox="1">
                <a:spLocks noChangeArrowheads="1"/>
              </p:cNvSpPr>
              <p:nvPr/>
            </p:nvSpPr>
            <p:spPr bwMode="auto">
              <a:xfrm>
                <a:off x="5124581" y="4985236"/>
                <a:ext cx="1932695" cy="725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High-Speed</a:t>
                </a:r>
              </a:p>
              <a:p>
                <a:pPr algn="ctr">
                  <a:lnSpc>
                    <a:spcPts val="1900"/>
                  </a:lnSpc>
                  <a:spcBef>
                    <a:spcPts val="0"/>
                  </a:spcBef>
                </a:pPr>
                <a:r>
                  <a:rPr lang="en-US" altLang="ja-JP" sz="1800" dirty="0" smtClean="0">
                    <a:latin typeface="+mn-lt"/>
                    <a:cs typeface="Arial" pitchFamily="34" charset="0"/>
                  </a:rPr>
                  <a:t>Refining</a:t>
                </a:r>
                <a:endParaRPr lang="ja-JP" altLang="en-US" sz="18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5" name="Text Box 102"/>
              <p:cNvSpPr txBox="1">
                <a:spLocks noChangeArrowheads="1"/>
              </p:cNvSpPr>
              <p:nvPr/>
            </p:nvSpPr>
            <p:spPr bwMode="auto">
              <a:xfrm>
                <a:off x="3632434" y="1930324"/>
                <a:ext cx="1865013" cy="885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Melting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Furnace</a:t>
                </a:r>
                <a:endParaRPr lang="ja-JP" altLang="en-US" sz="2000" b="1" dirty="0">
                  <a:solidFill>
                    <a:srgbClr val="000090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6" name="AutoShape 103"/>
              <p:cNvSpPr>
                <a:spLocks noChangeArrowheads="1"/>
              </p:cNvSpPr>
              <p:nvPr/>
            </p:nvSpPr>
            <p:spPr bwMode="auto">
              <a:xfrm rot="16172526">
                <a:off x="7236111" y="5016605"/>
                <a:ext cx="293688" cy="231774"/>
              </a:xfrm>
              <a:prstGeom prst="downArrow">
                <a:avLst>
                  <a:gd name="adj1" fmla="val 41843"/>
                  <a:gd name="adj2" fmla="val 50690"/>
                </a:avLst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ja-JP" altLang="en-US" sz="1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7" name="Text Box 104"/>
              <p:cNvSpPr txBox="1">
                <a:spLocks noChangeArrowheads="1"/>
              </p:cNvSpPr>
              <p:nvPr/>
            </p:nvSpPr>
            <p:spPr bwMode="auto">
              <a:xfrm>
                <a:off x="6979454" y="5254814"/>
                <a:ext cx="1904269" cy="885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Refining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altLang="ja-JP" sz="2000" b="1" dirty="0">
                    <a:solidFill>
                      <a:srgbClr val="000090"/>
                    </a:solidFill>
                    <a:latin typeface="+mn-lt"/>
                    <a:cs typeface="Arial" pitchFamily="34" charset="0"/>
                  </a:rPr>
                  <a:t>Furnace</a:t>
                </a:r>
                <a:endParaRPr lang="ja-JP" altLang="en-US" sz="2000" b="1" dirty="0">
                  <a:solidFill>
                    <a:srgbClr val="000090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22" name="Text Box 18"/>
            <p:cNvSpPr txBox="1">
              <a:spLocks noChangeArrowheads="1"/>
            </p:cNvSpPr>
            <p:nvPr/>
          </p:nvSpPr>
          <p:spPr bwMode="auto">
            <a:xfrm>
              <a:off x="1995162" y="3214079"/>
              <a:ext cx="231967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Multi-Phase</a:t>
              </a:r>
            </a:p>
            <a:p>
              <a:pPr algn="ctr">
                <a:spcBef>
                  <a:spcPts val="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Comic Sans MS"/>
                </a:rPr>
                <a:t>Arc</a:t>
              </a:r>
              <a:endPara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123" name="Line 19"/>
            <p:cNvSpPr>
              <a:spLocks noChangeShapeType="1"/>
            </p:cNvSpPr>
            <p:nvPr/>
          </p:nvSpPr>
          <p:spPr bwMode="auto">
            <a:xfrm flipH="1" flipV="1">
              <a:off x="1683366" y="3438552"/>
              <a:ext cx="54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 sz="1800">
                <a:latin typeface="+mn-lt"/>
                <a:cs typeface="Arial" pitchFamily="34" charset="0"/>
              </a:endParaRPr>
            </a:p>
          </p:txBody>
        </p:sp>
      </p:grpSp>
      <p:sp>
        <p:nvSpPr>
          <p:cNvPr id="101" name="Text Box 1041"/>
          <p:cNvSpPr txBox="1">
            <a:spLocks noChangeArrowheads="1"/>
          </p:cNvSpPr>
          <p:nvPr/>
        </p:nvSpPr>
        <p:spPr bwMode="auto">
          <a:xfrm>
            <a:off x="242233" y="5888724"/>
            <a:ext cx="8650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多相交流アークで大型プロセスを実現できる</a:t>
            </a:r>
            <a:endParaRPr lang="en-US" altLang="ja-JP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6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従来の熱プラズマシステムは産業的に対応できない</a:t>
            </a:r>
            <a:endParaRPr lang="en-US" altLang="ja-JP" sz="2800" b="1" dirty="0" smtClean="0"/>
          </a:p>
        </p:txBody>
      </p:sp>
      <p:sp>
        <p:nvSpPr>
          <p:cNvPr id="5" name="TextBox 6"/>
          <p:cNvSpPr txBox="1"/>
          <p:nvPr/>
        </p:nvSpPr>
        <p:spPr>
          <a:xfrm>
            <a:off x="372745" y="1341006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従来の熱プラズマ発生方法を改善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72745" y="2146340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直流放電，交流放電，高周波放電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72745" y="3777156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/>
              </a:rPr>
              <a:t>高効率化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72745" y="2955089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大面積化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72745" y="4666767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高温場の制御（時間的，空間的）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43919" y="5529121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/>
              </a:rPr>
              <a:t>反応性ガスの利用による高活性化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1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7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多相交流アーク</a:t>
            </a:r>
            <a:endParaRPr lang="en-US" altLang="ja-JP" sz="2800" b="1" dirty="0" smtClean="0"/>
          </a:p>
        </p:txBody>
      </p:sp>
      <p:pic>
        <p:nvPicPr>
          <p:cNvPr id="10" name="図 9" descr="FinancialJap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36" y="1204587"/>
            <a:ext cx="3502264" cy="512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ja-JP" altLang="en-US" sz="1200" smtClean="0"/>
              <a:t>第</a:t>
            </a:r>
            <a:r>
              <a:rPr lang="en-US" altLang="ja-JP" sz="1200" smtClean="0"/>
              <a:t>18</a:t>
            </a:r>
            <a:r>
              <a:rPr lang="ja-JP" altLang="en-US" sz="1200" smtClean="0"/>
              <a:t>回若手科学者によるプラズマ研究会</a:t>
            </a:r>
            <a:r>
              <a:rPr lang="en-US" altLang="ja-JP" sz="1200" smtClean="0"/>
              <a:t>, 2015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4</a:t>
            </a:r>
            <a:r>
              <a:rPr lang="ja-JP" altLang="en-US" sz="1200" smtClean="0"/>
              <a:t>日</a:t>
            </a:r>
            <a:endParaRPr lang="en-US" altLang="ja-JP" sz="1200" dirty="0"/>
          </a:p>
        </p:txBody>
      </p:sp>
      <p:sp>
        <p:nvSpPr>
          <p:cNvPr id="18435" name="スライド番号プレースホル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1EC3AB5D-2308-487B-9861-73802CEEA5D1}" type="slidenum">
              <a:rPr lang="en-US" altLang="ja-JP" sz="1600">
                <a:solidFill>
                  <a:schemeClr val="bg1"/>
                </a:solidFill>
              </a:rPr>
              <a:pPr/>
              <a:t>8</a:t>
            </a:fld>
            <a:endParaRPr lang="en-US" altLang="ja-JP" sz="1600">
              <a:solidFill>
                <a:schemeClr val="bg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599728"/>
          </a:xfrm>
        </p:spPr>
        <p:txBody>
          <a:bodyPr/>
          <a:lstStyle/>
          <a:p>
            <a:r>
              <a:rPr lang="ja-JP" altLang="en-US" sz="2800" b="1" dirty="0" smtClean="0"/>
              <a:t>アーク放電は電極の観測がむずかしい</a:t>
            </a:r>
            <a:endParaRPr lang="en-US" altLang="ja-JP" sz="2800" b="1" dirty="0" smtClean="0"/>
          </a:p>
        </p:txBody>
      </p:sp>
      <p:sp>
        <p:nvSpPr>
          <p:cNvPr id="5" name="TextBox 6"/>
          <p:cNvSpPr txBox="1"/>
          <p:nvPr/>
        </p:nvSpPr>
        <p:spPr>
          <a:xfrm>
            <a:off x="372745" y="1341006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直流放電アークの電極を「見たい」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72745" y="2146340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しかし，高輝度のアークが邪魔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72745" y="3777156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バンドパスフィルター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72745" y="2955089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レーザーストロボ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72745" y="4666767"/>
            <a:ext cx="836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電極だけを「見る」技術の開発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43919" y="5529121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交流放電アーク</a:t>
            </a:r>
            <a:r>
              <a:rPr lang="ja-JP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/>
              </a:rPr>
              <a:t>はもっと複雑</a:t>
            </a:r>
            <a:endParaRPr lang="en-US" altLang="ja-JP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1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solidFill>
            <a:schemeClr val="tx1"/>
          </a:solidFill>
        </a:ln>
        <a:effectLst/>
      </a:spPr>
      <a:bodyPr rtlCol="0" anchor="ctr"/>
      <a:lstStyle>
        <a:defPPr algn="ctr">
          <a:defRPr i="1" dirty="0">
            <a:solidFill>
              <a:schemeClr val="tx1"/>
            </a:solidFill>
            <a:latin typeface="Goudy Old Style" pitchFamily="18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画面に合わせる (4:3)</PresentationFormat>
  <Paragraphs>372</Paragraphs>
  <Slides>25</Slides>
  <Notes>25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2" baseType="lpstr">
      <vt:lpstr>ＤＨＰ平成ゴシックW5</vt:lpstr>
      <vt:lpstr>HGP創英角ｺﾞｼｯｸUB</vt:lpstr>
      <vt:lpstr>HG丸ｺﾞｼｯｸM-PRO</vt:lpstr>
      <vt:lpstr>ＭＳ Ｐゴシック</vt:lpstr>
      <vt:lpstr>ＭＳ ゴシック</vt:lpstr>
      <vt:lpstr>ＭＳ 明朝</vt:lpstr>
      <vt:lpstr>SimSun</vt:lpstr>
      <vt:lpstr>Arial</vt:lpstr>
      <vt:lpstr>Calibri</vt:lpstr>
      <vt:lpstr>Comic Sans MS</vt:lpstr>
      <vt:lpstr>Goudy Old Style</vt:lpstr>
      <vt:lpstr>Segoe UI</vt:lpstr>
      <vt:lpstr>Symbol</vt:lpstr>
      <vt:lpstr>Times New Roman</vt:lpstr>
      <vt:lpstr>Wingdings</vt:lpstr>
      <vt:lpstr>新しいプレゼンテーション</vt:lpstr>
      <vt:lpstr>数式</vt:lpstr>
      <vt:lpstr>熱プラズマを用いた 材料プロセッシング における計測技術</vt:lpstr>
      <vt:lpstr>新しい 工業プロセス</vt:lpstr>
      <vt:lpstr>150年間に改革がないガラス製造</vt:lpstr>
      <vt:lpstr>プラズマによる革新的ガラス溶融プロセス</vt:lpstr>
      <vt:lpstr>プラズマによる革新的ガラス溶融プロセス</vt:lpstr>
      <vt:lpstr>プラズマによる革新的ガラス溶融プロセス</vt:lpstr>
      <vt:lpstr>従来の熱プラズマシステムは産業的に対応できない</vt:lpstr>
      <vt:lpstr>多相交流アーク</vt:lpstr>
      <vt:lpstr>アーク放電は電極の観測がむずかしい</vt:lpstr>
      <vt:lpstr>電極現象観測のための高速度カメラシステム</vt:lpstr>
      <vt:lpstr>電極現象観測のための高速度カメラシステム</vt:lpstr>
      <vt:lpstr>電極現象観測のための高速度カメラシステム</vt:lpstr>
      <vt:lpstr>多相交流アークの電極現象</vt:lpstr>
      <vt:lpstr>多相交流アークの電極現象</vt:lpstr>
      <vt:lpstr>多相交流アークの電極現象</vt:lpstr>
      <vt:lpstr>多相交流アークの放電現象</vt:lpstr>
      <vt:lpstr>多相交流アークの放電現象</vt:lpstr>
      <vt:lpstr>多相交流アークの放電現象</vt:lpstr>
      <vt:lpstr>インフライト粒子の計測</vt:lpstr>
      <vt:lpstr>インフライト粒子の温度計測</vt:lpstr>
      <vt:lpstr>インフライト粒子の温度計測</vt:lpstr>
      <vt:lpstr>インフライト粒子の温度計測</vt:lpstr>
      <vt:lpstr>インフライト粒子の温度計測</vt:lpstr>
      <vt:lpstr>インフライト粒子の温度計測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2013-07-14T11:49:05Z</dcterms:created>
  <dcterms:modified xsi:type="dcterms:W3CDTF">2015-03-17T01:09:42Z</dcterms:modified>
</cp:coreProperties>
</file>